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9"/>
  </p:notesMasterIdLst>
  <p:sldIdLst>
    <p:sldId id="261" r:id="rId5"/>
    <p:sldId id="262" r:id="rId6"/>
    <p:sldId id="290" r:id="rId7"/>
    <p:sldId id="292" r:id="rId8"/>
    <p:sldId id="294" r:id="rId9"/>
    <p:sldId id="306" r:id="rId10"/>
    <p:sldId id="295" r:id="rId11"/>
    <p:sldId id="313" r:id="rId12"/>
    <p:sldId id="315" r:id="rId13"/>
    <p:sldId id="316" r:id="rId14"/>
    <p:sldId id="317" r:id="rId15"/>
    <p:sldId id="318" r:id="rId16"/>
    <p:sldId id="322" r:id="rId17"/>
    <p:sldId id="308" r:id="rId18"/>
    <p:sldId id="293" r:id="rId19"/>
    <p:sldId id="311" r:id="rId20"/>
    <p:sldId id="323" r:id="rId21"/>
    <p:sldId id="296" r:id="rId22"/>
    <p:sldId id="324" r:id="rId23"/>
    <p:sldId id="297" r:id="rId24"/>
    <p:sldId id="325" r:id="rId25"/>
    <p:sldId id="299" r:id="rId26"/>
    <p:sldId id="326" r:id="rId27"/>
    <p:sldId id="301" r:id="rId28"/>
    <p:sldId id="327" r:id="rId29"/>
    <p:sldId id="312" r:id="rId30"/>
    <p:sldId id="268" r:id="rId31"/>
    <p:sldId id="267" r:id="rId32"/>
    <p:sldId id="284" r:id="rId33"/>
    <p:sldId id="269" r:id="rId34"/>
    <p:sldId id="273" r:id="rId35"/>
    <p:sldId id="274" r:id="rId36"/>
    <p:sldId id="319" r:id="rId37"/>
    <p:sldId id="260"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EC55B03-ABC2-E02C-5990-F5791BE3D5A9}" name="Anna Manning" initials="AM" userId="S::annamanning@cordisbright.co.uk::5cc2d178-46e4-4201-afac-e32de12134d0"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C00"/>
    <a:srgbClr val="008000"/>
    <a:srgbClr val="FF6600"/>
    <a:srgbClr val="FF9900"/>
    <a:srgbClr val="FFCC00"/>
    <a:srgbClr val="800000"/>
    <a:srgbClr val="CCFFFF"/>
    <a:srgbClr val="98CCFF"/>
    <a:srgbClr val="6666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452978-1751-475A-9E5F-08F75C16E099}" v="849" dt="2025-04-01T08:18:01.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5" autoAdjust="0"/>
    <p:restoredTop sz="52078" autoAdjust="0"/>
  </p:normalViewPr>
  <p:slideViewPr>
    <p:cSldViewPr snapToGrid="0">
      <p:cViewPr varScale="1">
        <p:scale>
          <a:sx n="57" d="100"/>
          <a:sy n="57" d="100"/>
        </p:scale>
        <p:origin x="612" y="7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Butt" userId="1e0fb742-4aa9-4ce8-9c4a-cba110b48796" providerId="ADAL" clId="{3A789C2D-E867-40CC-9467-001F9CD6E828}"/>
    <pc:docChg chg="custSel addSld delSld modSld sldOrd">
      <pc:chgData name="Joshua Butt" userId="1e0fb742-4aa9-4ce8-9c4a-cba110b48796" providerId="ADAL" clId="{3A789C2D-E867-40CC-9467-001F9CD6E828}" dt="2025-02-05T13:27:58.736" v="2630" actId="20577"/>
      <pc:docMkLst>
        <pc:docMk/>
      </pc:docMkLst>
      <pc:sldChg chg="modSp mod">
        <pc:chgData name="Joshua Butt" userId="1e0fb742-4aa9-4ce8-9c4a-cba110b48796" providerId="ADAL" clId="{3A789C2D-E867-40CC-9467-001F9CD6E828}" dt="2025-02-05T12:40:31.656" v="37" actId="20577"/>
        <pc:sldMkLst>
          <pc:docMk/>
          <pc:sldMk cId="636950495" sldId="262"/>
        </pc:sldMkLst>
        <pc:spChg chg="mod">
          <ac:chgData name="Joshua Butt" userId="1e0fb742-4aa9-4ce8-9c4a-cba110b48796" providerId="ADAL" clId="{3A789C2D-E867-40CC-9467-001F9CD6E828}" dt="2025-02-05T12:40:31.656" v="37" actId="20577"/>
          <ac:spMkLst>
            <pc:docMk/>
            <pc:sldMk cId="636950495" sldId="262"/>
            <ac:spMk id="3" creationId="{E3BEE9D0-D0B0-9F2A-17A6-7754AE5DC25D}"/>
          </ac:spMkLst>
        </pc:spChg>
      </pc:sldChg>
      <pc:sldChg chg="delSp mod ord delAnim">
        <pc:chgData name="Joshua Butt" userId="1e0fb742-4aa9-4ce8-9c4a-cba110b48796" providerId="ADAL" clId="{3A789C2D-E867-40CC-9467-001F9CD6E828}" dt="2025-02-05T13:23:51.518" v="2309" actId="478"/>
        <pc:sldMkLst>
          <pc:docMk/>
          <pc:sldMk cId="1144666983" sldId="267"/>
        </pc:sldMkLst>
      </pc:sldChg>
      <pc:sldChg chg="modSp">
        <pc:chgData name="Joshua Butt" userId="1e0fb742-4aa9-4ce8-9c4a-cba110b48796" providerId="ADAL" clId="{3A789C2D-E867-40CC-9467-001F9CD6E828}" dt="2025-02-05T13:24:55.974" v="2441" actId="20577"/>
        <pc:sldMkLst>
          <pc:docMk/>
          <pc:sldMk cId="4163750504" sldId="269"/>
        </pc:sldMkLst>
        <pc:spChg chg="mod">
          <ac:chgData name="Joshua Butt" userId="1e0fb742-4aa9-4ce8-9c4a-cba110b48796" providerId="ADAL" clId="{3A789C2D-E867-40CC-9467-001F9CD6E828}" dt="2025-02-05T13:24:55.974" v="2441" actId="20577"/>
          <ac:spMkLst>
            <pc:docMk/>
            <pc:sldMk cId="4163750504" sldId="269"/>
            <ac:spMk id="3" creationId="{10FD4B8E-54EE-59F7-7134-5724AA01E4BD}"/>
          </ac:spMkLst>
        </pc:spChg>
      </pc:sldChg>
      <pc:sldChg chg="modNotesTx">
        <pc:chgData name="Joshua Butt" userId="1e0fb742-4aa9-4ce8-9c4a-cba110b48796" providerId="ADAL" clId="{3A789C2D-E867-40CC-9467-001F9CD6E828}" dt="2025-02-05T12:42:45.766" v="190" actId="20577"/>
        <pc:sldMkLst>
          <pc:docMk/>
          <pc:sldMk cId="1347308208" sldId="290"/>
        </pc:sldMkLst>
      </pc:sldChg>
      <pc:sldChg chg="modSp mod modNotesTx">
        <pc:chgData name="Joshua Butt" userId="1e0fb742-4aa9-4ce8-9c4a-cba110b48796" providerId="ADAL" clId="{3A789C2D-E867-40CC-9467-001F9CD6E828}" dt="2025-02-05T12:43:53.556" v="359" actId="20577"/>
        <pc:sldMkLst>
          <pc:docMk/>
          <pc:sldMk cId="493417673" sldId="292"/>
        </pc:sldMkLst>
        <pc:spChg chg="mod">
          <ac:chgData name="Joshua Butt" userId="1e0fb742-4aa9-4ce8-9c4a-cba110b48796" providerId="ADAL" clId="{3A789C2D-E867-40CC-9467-001F9CD6E828}" dt="2025-02-05T12:43:07.301" v="192" actId="20577"/>
          <ac:spMkLst>
            <pc:docMk/>
            <pc:sldMk cId="493417673" sldId="292"/>
            <ac:spMk id="3" creationId="{9032A697-F3E5-669B-2D6C-342D976E9A55}"/>
          </ac:spMkLst>
        </pc:spChg>
      </pc:sldChg>
      <pc:sldChg chg="modSp">
        <pc:chgData name="Joshua Butt" userId="1e0fb742-4aa9-4ce8-9c4a-cba110b48796" providerId="ADAL" clId="{3A789C2D-E867-40CC-9467-001F9CD6E828}" dt="2025-02-05T13:22:02.286" v="2303" actId="20577"/>
        <pc:sldMkLst>
          <pc:docMk/>
          <pc:sldMk cId="3454729832" sldId="293"/>
        </pc:sldMkLst>
        <pc:spChg chg="mod">
          <ac:chgData name="Joshua Butt" userId="1e0fb742-4aa9-4ce8-9c4a-cba110b48796" providerId="ADAL" clId="{3A789C2D-E867-40CC-9467-001F9CD6E828}" dt="2025-02-05T13:22:02.286" v="2303" actId="20577"/>
          <ac:spMkLst>
            <pc:docMk/>
            <pc:sldMk cId="3454729832" sldId="293"/>
            <ac:spMk id="9" creationId="{3957C77A-5974-9441-B08E-7A3D3B9FDDBA}"/>
          </ac:spMkLst>
        </pc:spChg>
      </pc:sldChg>
      <pc:sldChg chg="modNotesTx">
        <pc:chgData name="Joshua Butt" userId="1e0fb742-4aa9-4ce8-9c4a-cba110b48796" providerId="ADAL" clId="{3A789C2D-E867-40CC-9467-001F9CD6E828}" dt="2025-02-05T12:45:22.890" v="441" actId="20577"/>
        <pc:sldMkLst>
          <pc:docMk/>
          <pc:sldMk cId="217466699" sldId="294"/>
        </pc:sldMkLst>
      </pc:sldChg>
      <pc:sldChg chg="modSp mod modNotesTx">
        <pc:chgData name="Joshua Butt" userId="1e0fb742-4aa9-4ce8-9c4a-cba110b48796" providerId="ADAL" clId="{3A789C2D-E867-40CC-9467-001F9CD6E828}" dt="2025-02-05T12:49:36.071" v="711" actId="20577"/>
        <pc:sldMkLst>
          <pc:docMk/>
          <pc:sldMk cId="1399872549" sldId="295"/>
        </pc:sldMkLst>
        <pc:spChg chg="mod">
          <ac:chgData name="Joshua Butt" userId="1e0fb742-4aa9-4ce8-9c4a-cba110b48796" providerId="ADAL" clId="{3A789C2D-E867-40CC-9467-001F9CD6E828}" dt="2025-02-05T12:47:17.288" v="474" actId="20577"/>
          <ac:spMkLst>
            <pc:docMk/>
            <pc:sldMk cId="1399872549" sldId="295"/>
            <ac:spMk id="9" creationId="{1DBEF8CE-6D00-6504-DF9D-34D38E210750}"/>
          </ac:spMkLst>
        </pc:spChg>
        <pc:spChg chg="mod">
          <ac:chgData name="Joshua Butt" userId="1e0fb742-4aa9-4ce8-9c4a-cba110b48796" providerId="ADAL" clId="{3A789C2D-E867-40CC-9467-001F9CD6E828}" dt="2025-02-05T12:46:42.524" v="462" actId="207"/>
          <ac:spMkLst>
            <pc:docMk/>
            <pc:sldMk cId="1399872549" sldId="295"/>
            <ac:spMk id="10" creationId="{A20D0CAD-23B8-9BB0-8F09-7E8BBE9CF747}"/>
          </ac:spMkLst>
        </pc:spChg>
        <pc:spChg chg="mod">
          <ac:chgData name="Joshua Butt" userId="1e0fb742-4aa9-4ce8-9c4a-cba110b48796" providerId="ADAL" clId="{3A789C2D-E867-40CC-9467-001F9CD6E828}" dt="2025-02-05T12:46:49.016" v="463" actId="207"/>
          <ac:spMkLst>
            <pc:docMk/>
            <pc:sldMk cId="1399872549" sldId="295"/>
            <ac:spMk id="11" creationId="{03473129-CC21-0971-CC2D-15730C9D9E1A}"/>
          </ac:spMkLst>
        </pc:spChg>
        <pc:spChg chg="mod">
          <ac:chgData name="Joshua Butt" userId="1e0fb742-4aa9-4ce8-9c4a-cba110b48796" providerId="ADAL" clId="{3A789C2D-E867-40CC-9467-001F9CD6E828}" dt="2025-02-05T12:46:34.761" v="461" actId="207"/>
          <ac:spMkLst>
            <pc:docMk/>
            <pc:sldMk cId="1399872549" sldId="295"/>
            <ac:spMk id="12" creationId="{DFA5A235-70E1-DC27-2472-4F7E5A6ED87A}"/>
          </ac:spMkLst>
        </pc:spChg>
        <pc:spChg chg="mod">
          <ac:chgData name="Joshua Butt" userId="1e0fb742-4aa9-4ce8-9c4a-cba110b48796" providerId="ADAL" clId="{3A789C2D-E867-40CC-9467-001F9CD6E828}" dt="2025-02-05T12:46:56.600" v="468" actId="20577"/>
          <ac:spMkLst>
            <pc:docMk/>
            <pc:sldMk cId="1399872549" sldId="295"/>
            <ac:spMk id="14" creationId="{48013A6E-72B3-4623-30C5-2E47FD7EC020}"/>
          </ac:spMkLst>
        </pc:spChg>
      </pc:sldChg>
      <pc:sldChg chg="del">
        <pc:chgData name="Joshua Butt" userId="1e0fb742-4aa9-4ce8-9c4a-cba110b48796" providerId="ADAL" clId="{3A789C2D-E867-40CC-9467-001F9CD6E828}" dt="2025-02-05T12:39:13.269" v="0" actId="2696"/>
        <pc:sldMkLst>
          <pc:docMk/>
          <pc:sldMk cId="3732256235" sldId="305"/>
        </pc:sldMkLst>
      </pc:sldChg>
      <pc:sldChg chg="del">
        <pc:chgData name="Joshua Butt" userId="1e0fb742-4aa9-4ce8-9c4a-cba110b48796" providerId="ADAL" clId="{3A789C2D-E867-40CC-9467-001F9CD6E828}" dt="2025-02-05T13:01:38.093" v="1227" actId="47"/>
        <pc:sldMkLst>
          <pc:docMk/>
          <pc:sldMk cId="2905966853" sldId="307"/>
        </pc:sldMkLst>
      </pc:sldChg>
      <pc:sldChg chg="modSp">
        <pc:chgData name="Joshua Butt" userId="1e0fb742-4aa9-4ce8-9c4a-cba110b48796" providerId="ADAL" clId="{3A789C2D-E867-40CC-9467-001F9CD6E828}" dt="2025-02-05T13:22:14.055" v="2306" actId="20577"/>
        <pc:sldMkLst>
          <pc:docMk/>
          <pc:sldMk cId="2212664373" sldId="311"/>
        </pc:sldMkLst>
        <pc:spChg chg="mod">
          <ac:chgData name="Joshua Butt" userId="1e0fb742-4aa9-4ce8-9c4a-cba110b48796" providerId="ADAL" clId="{3A789C2D-E867-40CC-9467-001F9CD6E828}" dt="2025-02-05T13:22:14.055" v="2306" actId="20577"/>
          <ac:spMkLst>
            <pc:docMk/>
            <pc:sldMk cId="2212664373" sldId="311"/>
            <ac:spMk id="11" creationId="{F45D2F02-F5FD-77B6-283E-A0FE18A912D8}"/>
          </ac:spMkLst>
        </pc:spChg>
      </pc:sldChg>
      <pc:sldChg chg="modSp mod">
        <pc:chgData name="Joshua Butt" userId="1e0fb742-4aa9-4ce8-9c4a-cba110b48796" providerId="ADAL" clId="{3A789C2D-E867-40CC-9467-001F9CD6E828}" dt="2025-02-05T12:52:24.778" v="726" actId="14100"/>
        <pc:sldMkLst>
          <pc:docMk/>
          <pc:sldMk cId="3540158947" sldId="313"/>
        </pc:sldMkLst>
        <pc:spChg chg="mod">
          <ac:chgData name="Joshua Butt" userId="1e0fb742-4aa9-4ce8-9c4a-cba110b48796" providerId="ADAL" clId="{3A789C2D-E867-40CC-9467-001F9CD6E828}" dt="2025-02-05T12:52:24.778" v="726" actId="14100"/>
          <ac:spMkLst>
            <pc:docMk/>
            <pc:sldMk cId="3540158947" sldId="313"/>
            <ac:spMk id="16" creationId="{1F53712B-5B1E-17FB-D62D-29D8CE0558CA}"/>
          </ac:spMkLst>
        </pc:spChg>
      </pc:sldChg>
      <pc:sldChg chg="modSp">
        <pc:chgData name="Joshua Butt" userId="1e0fb742-4aa9-4ce8-9c4a-cba110b48796" providerId="ADAL" clId="{3A789C2D-E867-40CC-9467-001F9CD6E828}" dt="2025-02-05T12:55:56.993" v="727" actId="20577"/>
        <pc:sldMkLst>
          <pc:docMk/>
          <pc:sldMk cId="659486578" sldId="315"/>
        </pc:sldMkLst>
        <pc:spChg chg="mod">
          <ac:chgData name="Joshua Butt" userId="1e0fb742-4aa9-4ce8-9c4a-cba110b48796" providerId="ADAL" clId="{3A789C2D-E867-40CC-9467-001F9CD6E828}" dt="2025-02-05T12:55:56.993" v="727" actId="20577"/>
          <ac:spMkLst>
            <pc:docMk/>
            <pc:sldMk cId="659486578" sldId="315"/>
            <ac:spMk id="16" creationId="{7EF6F2CB-D0F3-A10E-C179-641F2EE7F699}"/>
          </ac:spMkLst>
        </pc:spChg>
      </pc:sldChg>
      <pc:sldChg chg="modSp">
        <pc:chgData name="Joshua Butt" userId="1e0fb742-4aa9-4ce8-9c4a-cba110b48796" providerId="ADAL" clId="{3A789C2D-E867-40CC-9467-001F9CD6E828}" dt="2025-02-05T12:58:49.462" v="736" actId="20577"/>
        <pc:sldMkLst>
          <pc:docMk/>
          <pc:sldMk cId="784404790" sldId="318"/>
        </pc:sldMkLst>
        <pc:spChg chg="mod">
          <ac:chgData name="Joshua Butt" userId="1e0fb742-4aa9-4ce8-9c4a-cba110b48796" providerId="ADAL" clId="{3A789C2D-E867-40CC-9467-001F9CD6E828}" dt="2025-02-05T12:58:49.462" v="736" actId="20577"/>
          <ac:spMkLst>
            <pc:docMk/>
            <pc:sldMk cId="784404790" sldId="318"/>
            <ac:spMk id="2" creationId="{59B105FC-AE55-EB4F-3385-1913FE662D0A}"/>
          </ac:spMkLst>
        </pc:spChg>
      </pc:sldChg>
      <pc:sldChg chg="modSp mod modAnim">
        <pc:chgData name="Joshua Butt" userId="1e0fb742-4aa9-4ce8-9c4a-cba110b48796" providerId="ADAL" clId="{3A789C2D-E867-40CC-9467-001F9CD6E828}" dt="2025-02-05T13:27:58.736" v="2630" actId="20577"/>
        <pc:sldMkLst>
          <pc:docMk/>
          <pc:sldMk cId="985514118" sldId="319"/>
        </pc:sldMkLst>
        <pc:spChg chg="mod">
          <ac:chgData name="Joshua Butt" userId="1e0fb742-4aa9-4ce8-9c4a-cba110b48796" providerId="ADAL" clId="{3A789C2D-E867-40CC-9467-001F9CD6E828}" dt="2025-02-05T13:27:58.736" v="2630" actId="20577"/>
          <ac:spMkLst>
            <pc:docMk/>
            <pc:sldMk cId="985514118" sldId="319"/>
            <ac:spMk id="3" creationId="{CBB0B553-7CAB-B109-0679-6726A5F4B7A0}"/>
          </ac:spMkLst>
        </pc:spChg>
      </pc:sldChg>
      <pc:sldChg chg="del">
        <pc:chgData name="Joshua Butt" userId="1e0fb742-4aa9-4ce8-9c4a-cba110b48796" providerId="ADAL" clId="{3A789C2D-E867-40CC-9467-001F9CD6E828}" dt="2025-02-05T13:17:09.869" v="2154" actId="47"/>
        <pc:sldMkLst>
          <pc:docMk/>
          <pc:sldMk cId="3560252619" sldId="321"/>
        </pc:sldMkLst>
      </pc:sldChg>
      <pc:sldChg chg="modSp new mod modNotesTx">
        <pc:chgData name="Joshua Butt" userId="1e0fb742-4aa9-4ce8-9c4a-cba110b48796" providerId="ADAL" clId="{3A789C2D-E867-40CC-9467-001F9CD6E828}" dt="2025-02-05T13:01:29.674" v="1226"/>
        <pc:sldMkLst>
          <pc:docMk/>
          <pc:sldMk cId="2825328495" sldId="322"/>
        </pc:sldMkLst>
        <pc:spChg chg="mod">
          <ac:chgData name="Joshua Butt" userId="1e0fb742-4aa9-4ce8-9c4a-cba110b48796" providerId="ADAL" clId="{3A789C2D-E867-40CC-9467-001F9CD6E828}" dt="2025-02-05T12:59:30.105" v="792" actId="404"/>
          <ac:spMkLst>
            <pc:docMk/>
            <pc:sldMk cId="2825328495" sldId="322"/>
            <ac:spMk id="2" creationId="{317E1F06-7DBC-6D44-7FDD-F8DBE1F525E3}"/>
          </ac:spMkLst>
        </pc:spChg>
        <pc:spChg chg="mod">
          <ac:chgData name="Joshua Butt" userId="1e0fb742-4aa9-4ce8-9c4a-cba110b48796" providerId="ADAL" clId="{3A789C2D-E867-40CC-9467-001F9CD6E828}" dt="2025-02-05T13:01:16.012" v="1225" actId="20577"/>
          <ac:spMkLst>
            <pc:docMk/>
            <pc:sldMk cId="2825328495" sldId="322"/>
            <ac:spMk id="3" creationId="{209F97D3-385F-0CBD-CBAD-EE951AA9A7DC}"/>
          </ac:spMkLst>
        </pc:spChg>
      </pc:sldChg>
      <pc:sldChg chg="modSp new mod">
        <pc:chgData name="Joshua Butt" userId="1e0fb742-4aa9-4ce8-9c4a-cba110b48796" providerId="ADAL" clId="{3A789C2D-E867-40CC-9467-001F9CD6E828}" dt="2025-02-05T13:06:03.432" v="1422" actId="20577"/>
        <pc:sldMkLst>
          <pc:docMk/>
          <pc:sldMk cId="3379271744" sldId="323"/>
        </pc:sldMkLst>
        <pc:spChg chg="mod">
          <ac:chgData name="Joshua Butt" userId="1e0fb742-4aa9-4ce8-9c4a-cba110b48796" providerId="ADAL" clId="{3A789C2D-E867-40CC-9467-001F9CD6E828}" dt="2025-02-05T13:05:30.970" v="1297" actId="20577"/>
          <ac:spMkLst>
            <pc:docMk/>
            <pc:sldMk cId="3379271744" sldId="323"/>
            <ac:spMk id="2" creationId="{73B317DF-D9B9-E3C9-A0E5-40030F275548}"/>
          </ac:spMkLst>
        </pc:spChg>
        <pc:spChg chg="mod">
          <ac:chgData name="Joshua Butt" userId="1e0fb742-4aa9-4ce8-9c4a-cba110b48796" providerId="ADAL" clId="{3A789C2D-E867-40CC-9467-001F9CD6E828}" dt="2025-02-05T13:06:03.432" v="1422" actId="20577"/>
          <ac:spMkLst>
            <pc:docMk/>
            <pc:sldMk cId="3379271744" sldId="323"/>
            <ac:spMk id="3" creationId="{9BFC3B37-3B9F-5B91-BA0C-21EEF588D12C}"/>
          </ac:spMkLst>
        </pc:spChg>
      </pc:sldChg>
      <pc:sldChg chg="modSp add mod ord">
        <pc:chgData name="Joshua Butt" userId="1e0fb742-4aa9-4ce8-9c4a-cba110b48796" providerId="ADAL" clId="{3A789C2D-E867-40CC-9467-001F9CD6E828}" dt="2025-02-05T13:07:26.026" v="1577" actId="113"/>
        <pc:sldMkLst>
          <pc:docMk/>
          <pc:sldMk cId="1344042" sldId="324"/>
        </pc:sldMkLst>
        <pc:spChg chg="mod">
          <ac:chgData name="Joshua Butt" userId="1e0fb742-4aa9-4ce8-9c4a-cba110b48796" providerId="ADAL" clId="{3A789C2D-E867-40CC-9467-001F9CD6E828}" dt="2025-02-05T13:07:26.026" v="1577" actId="113"/>
          <ac:spMkLst>
            <pc:docMk/>
            <pc:sldMk cId="1344042" sldId="324"/>
            <ac:spMk id="3" creationId="{71B68B99-2E4E-337D-0451-7F27FFE4444E}"/>
          </ac:spMkLst>
        </pc:spChg>
      </pc:sldChg>
      <pc:sldChg chg="modSp add mod modNotesTx">
        <pc:chgData name="Joshua Butt" userId="1e0fb742-4aa9-4ce8-9c4a-cba110b48796" providerId="ADAL" clId="{3A789C2D-E867-40CC-9467-001F9CD6E828}" dt="2025-02-05T13:09:56.399" v="1921" actId="20577"/>
        <pc:sldMkLst>
          <pc:docMk/>
          <pc:sldMk cId="4058049254" sldId="325"/>
        </pc:sldMkLst>
        <pc:spChg chg="mod">
          <ac:chgData name="Joshua Butt" userId="1e0fb742-4aa9-4ce8-9c4a-cba110b48796" providerId="ADAL" clId="{3A789C2D-E867-40CC-9467-001F9CD6E828}" dt="2025-02-05T13:09:02.918" v="1724" actId="20577"/>
          <ac:spMkLst>
            <pc:docMk/>
            <pc:sldMk cId="4058049254" sldId="325"/>
            <ac:spMk id="3" creationId="{DFE7EBDF-CC6F-A9E1-15F6-11FCA4317203}"/>
          </ac:spMkLst>
        </pc:spChg>
      </pc:sldChg>
      <pc:sldChg chg="modSp add mod modNotesTx">
        <pc:chgData name="Joshua Butt" userId="1e0fb742-4aa9-4ce8-9c4a-cba110b48796" providerId="ADAL" clId="{3A789C2D-E867-40CC-9467-001F9CD6E828}" dt="2025-02-05T13:16:52.321" v="2153" actId="20577"/>
        <pc:sldMkLst>
          <pc:docMk/>
          <pc:sldMk cId="621119447" sldId="326"/>
        </pc:sldMkLst>
        <pc:spChg chg="mod">
          <ac:chgData name="Joshua Butt" userId="1e0fb742-4aa9-4ce8-9c4a-cba110b48796" providerId="ADAL" clId="{3A789C2D-E867-40CC-9467-001F9CD6E828}" dt="2025-02-05T13:16:52.321" v="2153" actId="20577"/>
          <ac:spMkLst>
            <pc:docMk/>
            <pc:sldMk cId="621119447" sldId="326"/>
            <ac:spMk id="3" creationId="{58EFAA69-24A0-0CD9-9B48-EEFA26F9BEC5}"/>
          </ac:spMkLst>
        </pc:spChg>
      </pc:sldChg>
      <pc:sldChg chg="modSp add mod">
        <pc:chgData name="Joshua Butt" userId="1e0fb742-4aa9-4ce8-9c4a-cba110b48796" providerId="ADAL" clId="{3A789C2D-E867-40CC-9467-001F9CD6E828}" dt="2025-02-05T13:18:23.201" v="2300" actId="20577"/>
        <pc:sldMkLst>
          <pc:docMk/>
          <pc:sldMk cId="3638383365" sldId="327"/>
        </pc:sldMkLst>
        <pc:spChg chg="mod">
          <ac:chgData name="Joshua Butt" userId="1e0fb742-4aa9-4ce8-9c4a-cba110b48796" providerId="ADAL" clId="{3A789C2D-E867-40CC-9467-001F9CD6E828}" dt="2025-02-05T13:18:23.201" v="2300" actId="20577"/>
          <ac:spMkLst>
            <pc:docMk/>
            <pc:sldMk cId="3638383365" sldId="327"/>
            <ac:spMk id="3" creationId="{3F35E906-5751-A3E6-87E1-12BB6E3A3FA9}"/>
          </ac:spMkLst>
        </pc:spChg>
      </pc:sldChg>
    </pc:docChg>
  </pc:docChgLst>
  <pc:docChgLst>
    <pc:chgData name="Caitlin de Souza" userId="0ea9774c-1101-472a-a5a6-955dedc69b77" providerId="ADAL" clId="{4F452978-1751-475A-9E5F-08F75C16E099}"/>
    <pc:docChg chg="undo redo custSel addSld delSld modSld sldOrd">
      <pc:chgData name="Caitlin de Souza" userId="0ea9774c-1101-472a-a5a6-955dedc69b77" providerId="ADAL" clId="{4F452978-1751-475A-9E5F-08F75C16E099}" dt="2025-04-01T08:20:19.495" v="3042" actId="207"/>
      <pc:docMkLst>
        <pc:docMk/>
      </pc:docMkLst>
      <pc:sldChg chg="modSp mod modNotesTx">
        <pc:chgData name="Caitlin de Souza" userId="0ea9774c-1101-472a-a5a6-955dedc69b77" providerId="ADAL" clId="{4F452978-1751-475A-9E5F-08F75C16E099}" dt="2025-01-16T11:23:01.753" v="2033" actId="20577"/>
        <pc:sldMkLst>
          <pc:docMk/>
          <pc:sldMk cId="636950495" sldId="262"/>
        </pc:sldMkLst>
        <pc:spChg chg="mod">
          <ac:chgData name="Caitlin de Souza" userId="0ea9774c-1101-472a-a5a6-955dedc69b77" providerId="ADAL" clId="{4F452978-1751-475A-9E5F-08F75C16E099}" dt="2025-01-16T11:19:51.455" v="1777" actId="20577"/>
          <ac:spMkLst>
            <pc:docMk/>
            <pc:sldMk cId="636950495" sldId="262"/>
            <ac:spMk id="3" creationId="{E3BEE9D0-D0B0-9F2A-17A6-7754AE5DC25D}"/>
          </ac:spMkLst>
        </pc:spChg>
      </pc:sldChg>
      <pc:sldChg chg="modSp modAnim">
        <pc:chgData name="Caitlin de Souza" userId="0ea9774c-1101-472a-a5a6-955dedc69b77" providerId="ADAL" clId="{4F452978-1751-475A-9E5F-08F75C16E099}" dt="2025-01-16T11:22:59.788" v="2032" actId="20577"/>
        <pc:sldMkLst>
          <pc:docMk/>
          <pc:sldMk cId="1954868222" sldId="263"/>
        </pc:sldMkLst>
      </pc:sldChg>
      <pc:sldChg chg="del">
        <pc:chgData name="Caitlin de Souza" userId="0ea9774c-1101-472a-a5a6-955dedc69b77" providerId="ADAL" clId="{4F452978-1751-475A-9E5F-08F75C16E099}" dt="2025-01-16T09:15:49.149" v="506" actId="47"/>
        <pc:sldMkLst>
          <pc:docMk/>
          <pc:sldMk cId="630119094" sldId="264"/>
        </pc:sldMkLst>
      </pc:sldChg>
      <pc:sldChg chg="addSp delSp modSp mod modAnim modNotesTx">
        <pc:chgData name="Caitlin de Souza" userId="0ea9774c-1101-472a-a5a6-955dedc69b77" providerId="ADAL" clId="{4F452978-1751-475A-9E5F-08F75C16E099}" dt="2025-01-16T09:39:11.379" v="668" actId="1076"/>
        <pc:sldMkLst>
          <pc:docMk/>
          <pc:sldMk cId="3927874481" sldId="265"/>
        </pc:sldMkLst>
      </pc:sldChg>
      <pc:sldChg chg="addSp delSp modSp mod">
        <pc:chgData name="Caitlin de Souza" userId="0ea9774c-1101-472a-a5a6-955dedc69b77" providerId="ADAL" clId="{4F452978-1751-475A-9E5F-08F75C16E099}" dt="2025-01-16T09:56:28.895" v="922" actId="1076"/>
        <pc:sldMkLst>
          <pc:docMk/>
          <pc:sldMk cId="3211019105" sldId="266"/>
        </pc:sldMkLst>
      </pc:sldChg>
      <pc:sldChg chg="modSp mod">
        <pc:chgData name="Caitlin de Souza" userId="0ea9774c-1101-472a-a5a6-955dedc69b77" providerId="ADAL" clId="{4F452978-1751-475A-9E5F-08F75C16E099}" dt="2025-01-16T10:35:06.239" v="1408" actId="113"/>
        <pc:sldMkLst>
          <pc:docMk/>
          <pc:sldMk cId="336284951" sldId="268"/>
        </pc:sldMkLst>
        <pc:spChg chg="mod">
          <ac:chgData name="Caitlin de Souza" userId="0ea9774c-1101-472a-a5a6-955dedc69b77" providerId="ADAL" clId="{4F452978-1751-475A-9E5F-08F75C16E099}" dt="2025-01-16T10:34:30.739" v="1405" actId="404"/>
          <ac:spMkLst>
            <pc:docMk/>
            <pc:sldMk cId="336284951" sldId="268"/>
            <ac:spMk id="5" creationId="{00FEF12B-FA39-F0B2-03A7-66A7E537B301}"/>
          </ac:spMkLst>
        </pc:spChg>
        <pc:graphicFrameChg chg="mod modGraphic">
          <ac:chgData name="Caitlin de Souza" userId="0ea9774c-1101-472a-a5a6-955dedc69b77" providerId="ADAL" clId="{4F452978-1751-475A-9E5F-08F75C16E099}" dt="2025-01-16T10:35:06.239" v="1408" actId="113"/>
          <ac:graphicFrameMkLst>
            <pc:docMk/>
            <pc:sldMk cId="336284951" sldId="268"/>
            <ac:graphicFrameMk id="4" creationId="{1C9622DD-5EA5-67D4-65E0-0EB35B602938}"/>
          </ac:graphicFrameMkLst>
        </pc:graphicFrameChg>
      </pc:sldChg>
      <pc:sldChg chg="addSp del">
        <pc:chgData name="Caitlin de Souza" userId="0ea9774c-1101-472a-a5a6-955dedc69b77" providerId="ADAL" clId="{4F452978-1751-475A-9E5F-08F75C16E099}" dt="2025-01-16T10:33:41.411" v="1398" actId="2696"/>
        <pc:sldMkLst>
          <pc:docMk/>
          <pc:sldMk cId="3751025870" sldId="270"/>
        </pc:sldMkLst>
      </pc:sldChg>
      <pc:sldChg chg="addSp delSp modSp mod delAnim modAnim modNotesTx">
        <pc:chgData name="Caitlin de Souza" userId="0ea9774c-1101-472a-a5a6-955dedc69b77" providerId="ADAL" clId="{4F452978-1751-475A-9E5F-08F75C16E099}" dt="2025-01-16T13:03:02.145" v="2098" actId="20577"/>
        <pc:sldMkLst>
          <pc:docMk/>
          <pc:sldMk cId="3877541878" sldId="272"/>
        </pc:sldMkLst>
      </pc:sldChg>
      <pc:sldChg chg="modSp mod">
        <pc:chgData name="Caitlin de Souza" userId="0ea9774c-1101-472a-a5a6-955dedc69b77" providerId="ADAL" clId="{4F452978-1751-475A-9E5F-08F75C16E099}" dt="2025-01-16T11:24:03.812" v="2036" actId="1076"/>
        <pc:sldMkLst>
          <pc:docMk/>
          <pc:sldMk cId="470209323" sldId="273"/>
        </pc:sldMkLst>
        <pc:graphicFrameChg chg="mod modGraphic">
          <ac:chgData name="Caitlin de Souza" userId="0ea9774c-1101-472a-a5a6-955dedc69b77" providerId="ADAL" clId="{4F452978-1751-475A-9E5F-08F75C16E099}" dt="2025-01-16T11:24:03.812" v="2036" actId="1076"/>
          <ac:graphicFrameMkLst>
            <pc:docMk/>
            <pc:sldMk cId="470209323" sldId="273"/>
            <ac:graphicFrameMk id="4" creationId="{8D988E2B-3CE8-352D-723A-56E7D1142AC4}"/>
          </ac:graphicFrameMkLst>
        </pc:graphicFrameChg>
      </pc:sldChg>
      <pc:sldChg chg="modSp mod">
        <pc:chgData name="Caitlin de Souza" userId="0ea9774c-1101-472a-a5a6-955dedc69b77" providerId="ADAL" clId="{4F452978-1751-475A-9E5F-08F75C16E099}" dt="2025-01-16T11:24:21.067" v="2037" actId="1076"/>
        <pc:sldMkLst>
          <pc:docMk/>
          <pc:sldMk cId="3138704929" sldId="274"/>
        </pc:sldMkLst>
        <pc:graphicFrameChg chg="mod modGraphic">
          <ac:chgData name="Caitlin de Souza" userId="0ea9774c-1101-472a-a5a6-955dedc69b77" providerId="ADAL" clId="{4F452978-1751-475A-9E5F-08F75C16E099}" dt="2025-01-16T11:24:21.067" v="2037" actId="1076"/>
          <ac:graphicFrameMkLst>
            <pc:docMk/>
            <pc:sldMk cId="3138704929" sldId="274"/>
            <ac:graphicFrameMk id="4" creationId="{1B18B664-E360-779C-FA36-1C2E480CA692}"/>
          </ac:graphicFrameMkLst>
        </pc:graphicFrameChg>
      </pc:sldChg>
      <pc:sldChg chg="addSp delSp modSp mod delAnim modAnim modNotesTx">
        <pc:chgData name="Caitlin de Souza" userId="0ea9774c-1101-472a-a5a6-955dedc69b77" providerId="ADAL" clId="{4F452978-1751-475A-9E5F-08F75C16E099}" dt="2025-01-16T13:11:07.106" v="2141" actId="1076"/>
        <pc:sldMkLst>
          <pc:docMk/>
          <pc:sldMk cId="4262031227" sldId="277"/>
        </pc:sldMkLst>
      </pc:sldChg>
      <pc:sldChg chg="addSp delSp modSp mod">
        <pc:chgData name="Caitlin de Souza" userId="0ea9774c-1101-472a-a5a6-955dedc69b77" providerId="ADAL" clId="{4F452978-1751-475A-9E5F-08F75C16E099}" dt="2025-01-16T13:09:43.591" v="2134" actId="1076"/>
        <pc:sldMkLst>
          <pc:docMk/>
          <pc:sldMk cId="3611571004" sldId="278"/>
        </pc:sldMkLst>
      </pc:sldChg>
      <pc:sldChg chg="addSp delSp modSp mod">
        <pc:chgData name="Caitlin de Souza" userId="0ea9774c-1101-472a-a5a6-955dedc69b77" providerId="ADAL" clId="{4F452978-1751-475A-9E5F-08F75C16E099}" dt="2025-01-16T13:10:52.255" v="2140" actId="167"/>
        <pc:sldMkLst>
          <pc:docMk/>
          <pc:sldMk cId="3945290244" sldId="279"/>
        </pc:sldMkLst>
      </pc:sldChg>
      <pc:sldChg chg="add del">
        <pc:chgData name="Caitlin de Souza" userId="0ea9774c-1101-472a-a5a6-955dedc69b77" providerId="ADAL" clId="{4F452978-1751-475A-9E5F-08F75C16E099}" dt="2025-01-16T10:27:05.683" v="1308" actId="2696"/>
        <pc:sldMkLst>
          <pc:docMk/>
          <pc:sldMk cId="1505127967" sldId="280"/>
        </pc:sldMkLst>
      </pc:sldChg>
      <pc:sldChg chg="addSp delSp modSp new mod modAnim modNotesTx">
        <pc:chgData name="Caitlin de Souza" userId="0ea9774c-1101-472a-a5a6-955dedc69b77" providerId="ADAL" clId="{4F452978-1751-475A-9E5F-08F75C16E099}" dt="2025-01-16T13:14:40.761" v="2142"/>
        <pc:sldMkLst>
          <pc:docMk/>
          <pc:sldMk cId="563251876" sldId="281"/>
        </pc:sldMkLst>
      </pc:sldChg>
      <pc:sldChg chg="addSp delSp modSp add mod delAnim modNotesTx">
        <pc:chgData name="Caitlin de Souza" userId="0ea9774c-1101-472a-a5a6-955dedc69b77" providerId="ADAL" clId="{4F452978-1751-475A-9E5F-08F75C16E099}" dt="2025-01-16T09:27:07.925" v="609" actId="20577"/>
        <pc:sldMkLst>
          <pc:docMk/>
          <pc:sldMk cId="1202279115" sldId="282"/>
        </pc:sldMkLst>
      </pc:sldChg>
      <pc:sldChg chg="addSp delSp modSp add mod modNotesTx">
        <pc:chgData name="Caitlin de Souza" userId="0ea9774c-1101-472a-a5a6-955dedc69b77" providerId="ADAL" clId="{4F452978-1751-475A-9E5F-08F75C16E099}" dt="2025-01-16T09:28:04.868" v="618" actId="5793"/>
        <pc:sldMkLst>
          <pc:docMk/>
          <pc:sldMk cId="1471968573" sldId="283"/>
        </pc:sldMkLst>
      </pc:sldChg>
      <pc:sldChg chg="addSp delSp modSp add mod ord modNotesTx">
        <pc:chgData name="Caitlin de Souza" userId="0ea9774c-1101-472a-a5a6-955dedc69b77" providerId="ADAL" clId="{4F452978-1751-475A-9E5F-08F75C16E099}" dt="2025-01-16T10:35:13.308" v="1409" actId="113"/>
        <pc:sldMkLst>
          <pc:docMk/>
          <pc:sldMk cId="107920553" sldId="284"/>
        </pc:sldMkLst>
        <pc:spChg chg="mod">
          <ac:chgData name="Caitlin de Souza" userId="0ea9774c-1101-472a-a5a6-955dedc69b77" providerId="ADAL" clId="{4F452978-1751-475A-9E5F-08F75C16E099}" dt="2025-01-16T10:33:29.145" v="1396"/>
          <ac:spMkLst>
            <pc:docMk/>
            <pc:sldMk cId="107920553" sldId="284"/>
            <ac:spMk id="2" creationId="{1F525B1B-E8D1-6D64-33E7-69072AB69136}"/>
          </ac:spMkLst>
        </pc:spChg>
        <pc:spChg chg="mod">
          <ac:chgData name="Caitlin de Souza" userId="0ea9774c-1101-472a-a5a6-955dedc69b77" providerId="ADAL" clId="{4F452978-1751-475A-9E5F-08F75C16E099}" dt="2025-01-16T10:34:20.923" v="1403" actId="1076"/>
          <ac:spMkLst>
            <pc:docMk/>
            <pc:sldMk cId="107920553" sldId="284"/>
            <ac:spMk id="5" creationId="{55D9F8DD-A156-14AE-003D-B4DB34DA0D1F}"/>
          </ac:spMkLst>
        </pc:spChg>
        <pc:graphicFrameChg chg="mod modGraphic">
          <ac:chgData name="Caitlin de Souza" userId="0ea9774c-1101-472a-a5a6-955dedc69b77" providerId="ADAL" clId="{4F452978-1751-475A-9E5F-08F75C16E099}" dt="2025-01-16T10:35:13.308" v="1409" actId="113"/>
          <ac:graphicFrameMkLst>
            <pc:docMk/>
            <pc:sldMk cId="107920553" sldId="284"/>
            <ac:graphicFrameMk id="4" creationId="{5E604002-703C-3AE6-C816-CC074841566C}"/>
          </ac:graphicFrameMkLst>
        </pc:graphicFrameChg>
      </pc:sldChg>
      <pc:sldChg chg="modSp add del mod">
        <pc:chgData name="Caitlin de Souza" userId="0ea9774c-1101-472a-a5a6-955dedc69b77" providerId="ADAL" clId="{4F452978-1751-475A-9E5F-08F75C16E099}" dt="2025-01-16T10:26:05.738" v="1304" actId="47"/>
        <pc:sldMkLst>
          <pc:docMk/>
          <pc:sldMk cId="3476153766" sldId="284"/>
        </pc:sldMkLst>
      </pc:sldChg>
      <pc:sldChg chg="add del ord">
        <pc:chgData name="Caitlin de Souza" userId="0ea9774c-1101-472a-a5a6-955dedc69b77" providerId="ADAL" clId="{4F452978-1751-475A-9E5F-08F75C16E099}" dt="2025-01-16T10:25:25.468" v="1300" actId="2890"/>
        <pc:sldMkLst>
          <pc:docMk/>
          <pc:sldMk cId="1116177482" sldId="285"/>
        </pc:sldMkLst>
      </pc:sldChg>
      <pc:sldChg chg="addSp delSp modSp add mod delAnim modAnim modNotesTx">
        <pc:chgData name="Caitlin de Souza" userId="0ea9774c-1101-472a-a5a6-955dedc69b77" providerId="ADAL" clId="{4F452978-1751-475A-9E5F-08F75C16E099}" dt="2025-01-16T13:02:27.195" v="2075" actId="20577"/>
        <pc:sldMkLst>
          <pc:docMk/>
          <pc:sldMk cId="1205464414" sldId="285"/>
        </pc:sldMkLst>
      </pc:sldChg>
      <pc:sldChg chg="addSp delSp modSp add mod delAnim modNotesTx">
        <pc:chgData name="Caitlin de Souza" userId="0ea9774c-1101-472a-a5a6-955dedc69b77" providerId="ADAL" clId="{4F452978-1751-475A-9E5F-08F75C16E099}" dt="2025-01-17T08:21:47.673" v="2144" actId="20577"/>
        <pc:sldMkLst>
          <pc:docMk/>
          <pc:sldMk cId="2351517526" sldId="286"/>
        </pc:sldMkLst>
      </pc:sldChg>
      <pc:sldChg chg="modSp add del mod">
        <pc:chgData name="Caitlin de Souza" userId="0ea9774c-1101-472a-a5a6-955dedc69b77" providerId="ADAL" clId="{4F452978-1751-475A-9E5F-08F75C16E099}" dt="2025-01-16T11:10:52.749" v="1531" actId="2696"/>
        <pc:sldMkLst>
          <pc:docMk/>
          <pc:sldMk cId="3842176800" sldId="287"/>
        </pc:sldMkLst>
      </pc:sldChg>
      <pc:sldChg chg="modNotesTx">
        <pc:chgData name="Caitlin de Souza" userId="0ea9774c-1101-472a-a5a6-955dedc69b77" providerId="ADAL" clId="{4F452978-1751-475A-9E5F-08F75C16E099}" dt="2025-02-04T15:36:17.726" v="2146" actId="404"/>
        <pc:sldMkLst>
          <pc:docMk/>
          <pc:sldMk cId="1347308208" sldId="290"/>
        </pc:sldMkLst>
      </pc:sldChg>
      <pc:sldChg chg="modSp modNotesTx">
        <pc:chgData name="Caitlin de Souza" userId="0ea9774c-1101-472a-a5a6-955dedc69b77" providerId="ADAL" clId="{4F452978-1751-475A-9E5F-08F75C16E099}" dt="2025-02-05T13:04:26.443" v="2783" actId="20577"/>
        <pc:sldMkLst>
          <pc:docMk/>
          <pc:sldMk cId="3454729832" sldId="293"/>
        </pc:sldMkLst>
        <pc:spChg chg="mod">
          <ac:chgData name="Caitlin de Souza" userId="0ea9774c-1101-472a-a5a6-955dedc69b77" providerId="ADAL" clId="{4F452978-1751-475A-9E5F-08F75C16E099}" dt="2025-02-05T13:02:35.671" v="2559" actId="20577"/>
          <ac:spMkLst>
            <pc:docMk/>
            <pc:sldMk cId="3454729832" sldId="293"/>
            <ac:spMk id="6" creationId="{DFB24552-AD6E-CB5E-4620-12205336FE9D}"/>
          </ac:spMkLst>
        </pc:spChg>
        <pc:spChg chg="mod">
          <ac:chgData name="Caitlin de Souza" userId="0ea9774c-1101-472a-a5a6-955dedc69b77" providerId="ADAL" clId="{4F452978-1751-475A-9E5F-08F75C16E099}" dt="2025-02-05T13:02:40.562" v="2570" actId="20577"/>
          <ac:spMkLst>
            <pc:docMk/>
            <pc:sldMk cId="3454729832" sldId="293"/>
            <ac:spMk id="7" creationId="{DA2CC2C0-1F15-E05F-186D-D115DCF320EB}"/>
          </ac:spMkLst>
        </pc:spChg>
        <pc:spChg chg="mod">
          <ac:chgData name="Caitlin de Souza" userId="0ea9774c-1101-472a-a5a6-955dedc69b77" providerId="ADAL" clId="{4F452978-1751-475A-9E5F-08F75C16E099}" dt="2025-02-05T13:02:45.086" v="2582" actId="20577"/>
          <ac:spMkLst>
            <pc:docMk/>
            <pc:sldMk cId="3454729832" sldId="293"/>
            <ac:spMk id="8" creationId="{FBF1D37A-7ED7-71C9-E557-8E49F6AE33A5}"/>
          </ac:spMkLst>
        </pc:spChg>
        <pc:spChg chg="mod">
          <ac:chgData name="Caitlin de Souza" userId="0ea9774c-1101-472a-a5a6-955dedc69b77" providerId="ADAL" clId="{4F452978-1751-475A-9E5F-08F75C16E099}" dt="2025-02-05T13:02:49.888" v="2597" actId="20577"/>
          <ac:spMkLst>
            <pc:docMk/>
            <pc:sldMk cId="3454729832" sldId="293"/>
            <ac:spMk id="9" creationId="{3957C77A-5974-9441-B08E-7A3D3B9FDDBA}"/>
          </ac:spMkLst>
        </pc:spChg>
      </pc:sldChg>
      <pc:sldChg chg="modSp mod">
        <pc:chgData name="Caitlin de Souza" userId="0ea9774c-1101-472a-a5a6-955dedc69b77" providerId="ADAL" clId="{4F452978-1751-475A-9E5F-08F75C16E099}" dt="2025-04-01T08:18:01.570" v="3030" actId="20577"/>
        <pc:sldMkLst>
          <pc:docMk/>
          <pc:sldMk cId="1399872549" sldId="295"/>
        </pc:sldMkLst>
        <pc:spChg chg="mod">
          <ac:chgData name="Caitlin de Souza" userId="0ea9774c-1101-472a-a5a6-955dedc69b77" providerId="ADAL" clId="{4F452978-1751-475A-9E5F-08F75C16E099}" dt="2025-04-01T08:18:01.570" v="3030" actId="20577"/>
          <ac:spMkLst>
            <pc:docMk/>
            <pc:sldMk cId="1399872549" sldId="295"/>
            <ac:spMk id="9" creationId="{1DBEF8CE-6D00-6504-DF9D-34D38E210750}"/>
          </ac:spMkLst>
        </pc:spChg>
        <pc:spChg chg="mod">
          <ac:chgData name="Caitlin de Souza" userId="0ea9774c-1101-472a-a5a6-955dedc69b77" providerId="ADAL" clId="{4F452978-1751-475A-9E5F-08F75C16E099}" dt="2025-02-05T16:40:07.765" v="3028" actId="20577"/>
          <ac:spMkLst>
            <pc:docMk/>
            <pc:sldMk cId="1399872549" sldId="295"/>
            <ac:spMk id="10" creationId="{A20D0CAD-23B8-9BB0-8F09-7E8BBE9CF747}"/>
          </ac:spMkLst>
        </pc:spChg>
        <pc:spChg chg="mod">
          <ac:chgData name="Caitlin de Souza" userId="0ea9774c-1101-472a-a5a6-955dedc69b77" providerId="ADAL" clId="{4F452978-1751-475A-9E5F-08F75C16E099}" dt="2025-02-04T16:41:28.089" v="2149" actId="1076"/>
          <ac:spMkLst>
            <pc:docMk/>
            <pc:sldMk cId="1399872549" sldId="295"/>
            <ac:spMk id="14" creationId="{48013A6E-72B3-4623-30C5-2E47FD7EC020}"/>
          </ac:spMkLst>
        </pc:spChg>
      </pc:sldChg>
      <pc:sldChg chg="modSp">
        <pc:chgData name="Caitlin de Souza" userId="0ea9774c-1101-472a-a5a6-955dedc69b77" providerId="ADAL" clId="{4F452978-1751-475A-9E5F-08F75C16E099}" dt="2025-02-05T13:06:30.507" v="2877" actId="20577"/>
        <pc:sldMkLst>
          <pc:docMk/>
          <pc:sldMk cId="3583415253" sldId="296"/>
        </pc:sldMkLst>
        <pc:spChg chg="mod">
          <ac:chgData name="Caitlin de Souza" userId="0ea9774c-1101-472a-a5a6-955dedc69b77" providerId="ADAL" clId="{4F452978-1751-475A-9E5F-08F75C16E099}" dt="2025-02-05T13:06:25.544" v="2862" actId="20577"/>
          <ac:spMkLst>
            <pc:docMk/>
            <pc:sldMk cId="3583415253" sldId="296"/>
            <ac:spMk id="5" creationId="{CBDE487E-5AA8-A7DA-F57C-01AEF59CD30F}"/>
          </ac:spMkLst>
        </pc:spChg>
        <pc:spChg chg="mod">
          <ac:chgData name="Caitlin de Souza" userId="0ea9774c-1101-472a-a5a6-955dedc69b77" providerId="ADAL" clId="{4F452978-1751-475A-9E5F-08F75C16E099}" dt="2025-02-05T13:06:30.507" v="2877" actId="20577"/>
          <ac:spMkLst>
            <pc:docMk/>
            <pc:sldMk cId="3583415253" sldId="296"/>
            <ac:spMk id="6" creationId="{253D544A-CC48-97E0-E6A6-315B63D3AAAF}"/>
          </ac:spMkLst>
        </pc:spChg>
      </pc:sldChg>
      <pc:sldChg chg="modSp">
        <pc:chgData name="Caitlin de Souza" userId="0ea9774c-1101-472a-a5a6-955dedc69b77" providerId="ADAL" clId="{4F452978-1751-475A-9E5F-08F75C16E099}" dt="2025-02-05T13:06:50.232" v="2920" actId="20577"/>
        <pc:sldMkLst>
          <pc:docMk/>
          <pc:sldMk cId="124127368" sldId="297"/>
        </pc:sldMkLst>
        <pc:spChg chg="mod">
          <ac:chgData name="Caitlin de Souza" userId="0ea9774c-1101-472a-a5a6-955dedc69b77" providerId="ADAL" clId="{4F452978-1751-475A-9E5F-08F75C16E099}" dt="2025-02-05T13:06:39.816" v="2889" actId="20577"/>
          <ac:spMkLst>
            <pc:docMk/>
            <pc:sldMk cId="124127368" sldId="297"/>
            <ac:spMk id="6" creationId="{5DE6C52F-3C27-CADF-280A-F022928EEBF8}"/>
          </ac:spMkLst>
        </pc:spChg>
        <pc:spChg chg="mod">
          <ac:chgData name="Caitlin de Souza" userId="0ea9774c-1101-472a-a5a6-955dedc69b77" providerId="ADAL" clId="{4F452978-1751-475A-9E5F-08F75C16E099}" dt="2025-02-05T13:06:50.232" v="2920" actId="20577"/>
          <ac:spMkLst>
            <pc:docMk/>
            <pc:sldMk cId="124127368" sldId="297"/>
            <ac:spMk id="7" creationId="{433A3C23-14C7-D720-7E7F-36C8E16FA564}"/>
          </ac:spMkLst>
        </pc:spChg>
        <pc:spChg chg="mod">
          <ac:chgData name="Caitlin de Souza" userId="0ea9774c-1101-472a-a5a6-955dedc69b77" providerId="ADAL" clId="{4F452978-1751-475A-9E5F-08F75C16E099}" dt="2025-02-05T13:06:44.745" v="2904" actId="20577"/>
          <ac:spMkLst>
            <pc:docMk/>
            <pc:sldMk cId="124127368" sldId="297"/>
            <ac:spMk id="11" creationId="{A12129AC-8163-BA1A-CAA9-14EE4646EB93}"/>
          </ac:spMkLst>
        </pc:spChg>
      </pc:sldChg>
      <pc:sldChg chg="addSp delSp modSp mod delAnim modAnim">
        <pc:chgData name="Caitlin de Souza" userId="0ea9774c-1101-472a-a5a6-955dedc69b77" providerId="ADAL" clId="{4F452978-1751-475A-9E5F-08F75C16E099}" dt="2025-04-01T08:20:19.495" v="3042" actId="207"/>
        <pc:sldMkLst>
          <pc:docMk/>
          <pc:sldMk cId="4203926932" sldId="299"/>
        </pc:sldMkLst>
        <pc:spChg chg="add mod">
          <ac:chgData name="Caitlin de Souza" userId="0ea9774c-1101-472a-a5a6-955dedc69b77" providerId="ADAL" clId="{4F452978-1751-475A-9E5F-08F75C16E099}" dt="2025-02-05T13:07:14.389" v="2950" actId="1076"/>
          <ac:spMkLst>
            <pc:docMk/>
            <pc:sldMk cId="4203926932" sldId="299"/>
            <ac:spMk id="4" creationId="{C0E2C954-BD92-678C-CECD-08B890964F43}"/>
          </ac:spMkLst>
        </pc:spChg>
        <pc:spChg chg="add mod">
          <ac:chgData name="Caitlin de Souza" userId="0ea9774c-1101-472a-a5a6-955dedc69b77" providerId="ADAL" clId="{4F452978-1751-475A-9E5F-08F75C16E099}" dt="2025-02-05T13:07:24.529" v="2954" actId="1076"/>
          <ac:spMkLst>
            <pc:docMk/>
            <pc:sldMk cId="4203926932" sldId="299"/>
            <ac:spMk id="5" creationId="{8721DCA2-B3C9-DA70-31E6-841A10928CE7}"/>
          </ac:spMkLst>
        </pc:spChg>
        <pc:spChg chg="mod">
          <ac:chgData name="Caitlin de Souza" userId="0ea9774c-1101-472a-a5a6-955dedc69b77" providerId="ADAL" clId="{4F452978-1751-475A-9E5F-08F75C16E099}" dt="2025-02-05T13:07:04.674" v="2947" actId="14100"/>
          <ac:spMkLst>
            <pc:docMk/>
            <pc:sldMk cId="4203926932" sldId="299"/>
            <ac:spMk id="6" creationId="{D480410D-46FC-7477-3C08-16ECCEF5EFC2}"/>
          </ac:spMkLst>
        </pc:spChg>
        <pc:spChg chg="mod">
          <ac:chgData name="Caitlin de Souza" userId="0ea9774c-1101-472a-a5a6-955dedc69b77" providerId="ADAL" clId="{4F452978-1751-475A-9E5F-08F75C16E099}" dt="2025-04-01T08:20:19.495" v="3042" actId="207"/>
          <ac:spMkLst>
            <pc:docMk/>
            <pc:sldMk cId="4203926932" sldId="299"/>
            <ac:spMk id="8" creationId="{3796190B-249C-C672-81A6-DFC2E67EA4E1}"/>
          </ac:spMkLst>
        </pc:spChg>
      </pc:sldChg>
      <pc:sldChg chg="modSp">
        <pc:chgData name="Caitlin de Souza" userId="0ea9774c-1101-472a-a5a6-955dedc69b77" providerId="ADAL" clId="{4F452978-1751-475A-9E5F-08F75C16E099}" dt="2025-02-05T13:07:56.453" v="3011" actId="20577"/>
        <pc:sldMkLst>
          <pc:docMk/>
          <pc:sldMk cId="742058419" sldId="301"/>
        </pc:sldMkLst>
        <pc:spChg chg="mod">
          <ac:chgData name="Caitlin de Souza" userId="0ea9774c-1101-472a-a5a6-955dedc69b77" providerId="ADAL" clId="{4F452978-1751-475A-9E5F-08F75C16E099}" dt="2025-02-05T13:07:56.453" v="3011" actId="20577"/>
          <ac:spMkLst>
            <pc:docMk/>
            <pc:sldMk cId="742058419" sldId="301"/>
            <ac:spMk id="7" creationId="{AF6E1024-7732-BC13-CC42-BDC5D09F4A41}"/>
          </ac:spMkLst>
        </pc:spChg>
        <pc:spChg chg="mod">
          <ac:chgData name="Caitlin de Souza" userId="0ea9774c-1101-472a-a5a6-955dedc69b77" providerId="ADAL" clId="{4F452978-1751-475A-9E5F-08F75C16E099}" dt="2025-02-05T13:07:47.850" v="2983" actId="20577"/>
          <ac:spMkLst>
            <pc:docMk/>
            <pc:sldMk cId="742058419" sldId="301"/>
            <ac:spMk id="8" creationId="{39B876D3-0C1D-66CE-6522-A439E199C137}"/>
          </ac:spMkLst>
        </pc:spChg>
        <pc:spChg chg="mod">
          <ac:chgData name="Caitlin de Souza" userId="0ea9774c-1101-472a-a5a6-955dedc69b77" providerId="ADAL" clId="{4F452978-1751-475A-9E5F-08F75C16E099}" dt="2025-02-05T13:07:52.141" v="2997" actId="20577"/>
          <ac:spMkLst>
            <pc:docMk/>
            <pc:sldMk cId="742058419" sldId="301"/>
            <ac:spMk id="9" creationId="{4F4664A2-0A50-79A0-B552-D028DDA275C7}"/>
          </ac:spMkLst>
        </pc:spChg>
      </pc:sldChg>
      <pc:sldChg chg="modSp modNotesTx">
        <pc:chgData name="Caitlin de Souza" userId="0ea9774c-1101-472a-a5a6-955dedc69b77" providerId="ADAL" clId="{4F452978-1751-475A-9E5F-08F75C16E099}" dt="2025-02-05T13:04:54.245" v="2847" actId="20577"/>
        <pc:sldMkLst>
          <pc:docMk/>
          <pc:sldMk cId="2212664373" sldId="311"/>
        </pc:sldMkLst>
        <pc:spChg chg="mod">
          <ac:chgData name="Caitlin de Souza" userId="0ea9774c-1101-472a-a5a6-955dedc69b77" providerId="ADAL" clId="{4F452978-1751-475A-9E5F-08F75C16E099}" dt="2025-02-05T13:04:39.436" v="2802" actId="6549"/>
          <ac:spMkLst>
            <pc:docMk/>
            <pc:sldMk cId="2212664373" sldId="311"/>
            <ac:spMk id="10" creationId="{73D78B80-C568-C485-25B5-733DEE9A2601}"/>
          </ac:spMkLst>
        </pc:spChg>
        <pc:spChg chg="mod">
          <ac:chgData name="Caitlin de Souza" userId="0ea9774c-1101-472a-a5a6-955dedc69b77" providerId="ADAL" clId="{4F452978-1751-475A-9E5F-08F75C16E099}" dt="2025-02-05T13:04:45.131" v="2816" actId="20577"/>
          <ac:spMkLst>
            <pc:docMk/>
            <pc:sldMk cId="2212664373" sldId="311"/>
            <ac:spMk id="11" creationId="{F45D2F02-F5FD-77B6-283E-A0FE18A912D8}"/>
          </ac:spMkLst>
        </pc:spChg>
        <pc:spChg chg="mod">
          <ac:chgData name="Caitlin de Souza" userId="0ea9774c-1101-472a-a5a6-955dedc69b77" providerId="ADAL" clId="{4F452978-1751-475A-9E5F-08F75C16E099}" dt="2025-02-05T13:04:49.951" v="2832" actId="20577"/>
          <ac:spMkLst>
            <pc:docMk/>
            <pc:sldMk cId="2212664373" sldId="311"/>
            <ac:spMk id="12" creationId="{CEC42A45-1C26-8A3F-12C4-07F346BF5147}"/>
          </ac:spMkLst>
        </pc:spChg>
        <pc:spChg chg="mod">
          <ac:chgData name="Caitlin de Souza" userId="0ea9774c-1101-472a-a5a6-955dedc69b77" providerId="ADAL" clId="{4F452978-1751-475A-9E5F-08F75C16E099}" dt="2025-02-05T13:04:54.245" v="2847" actId="20577"/>
          <ac:spMkLst>
            <pc:docMk/>
            <pc:sldMk cId="2212664373" sldId="311"/>
            <ac:spMk id="13" creationId="{E194C9A6-4076-4C2D-4269-9B093C1F4923}"/>
          </ac:spMkLst>
        </pc:spChg>
      </pc:sldChg>
      <pc:sldChg chg="addSp delSp modSp mod delAnim modAnim modNotesTx">
        <pc:chgData name="Caitlin de Souza" userId="0ea9774c-1101-472a-a5a6-955dedc69b77" providerId="ADAL" clId="{4F452978-1751-475A-9E5F-08F75C16E099}" dt="2025-02-05T12:55:03.362" v="2259" actId="20577"/>
        <pc:sldMkLst>
          <pc:docMk/>
          <pc:sldMk cId="3540158947" sldId="313"/>
        </pc:sldMkLst>
        <pc:spChg chg="add mod">
          <ac:chgData name="Caitlin de Souza" userId="0ea9774c-1101-472a-a5a6-955dedc69b77" providerId="ADAL" clId="{4F452978-1751-475A-9E5F-08F75C16E099}" dt="2025-02-05T12:51:53.532" v="2205" actId="1076"/>
          <ac:spMkLst>
            <pc:docMk/>
            <pc:sldMk cId="3540158947" sldId="313"/>
            <ac:spMk id="2" creationId="{27F2D91A-DCC0-A423-2A3B-A11254BB0EB6}"/>
          </ac:spMkLst>
        </pc:spChg>
        <pc:spChg chg="add mod">
          <ac:chgData name="Caitlin de Souza" userId="0ea9774c-1101-472a-a5a6-955dedc69b77" providerId="ADAL" clId="{4F452978-1751-475A-9E5F-08F75C16E099}" dt="2025-02-05T12:52:00.631" v="2207" actId="1076"/>
          <ac:spMkLst>
            <pc:docMk/>
            <pc:sldMk cId="3540158947" sldId="313"/>
            <ac:spMk id="3" creationId="{DBED4561-27C1-4BC7-9E6C-D46800B8698B}"/>
          </ac:spMkLst>
        </pc:spChg>
        <pc:spChg chg="add mod">
          <ac:chgData name="Caitlin de Souza" userId="0ea9774c-1101-472a-a5a6-955dedc69b77" providerId="ADAL" clId="{4F452978-1751-475A-9E5F-08F75C16E099}" dt="2025-02-05T12:52:05.611" v="2209" actId="1076"/>
          <ac:spMkLst>
            <pc:docMk/>
            <pc:sldMk cId="3540158947" sldId="313"/>
            <ac:spMk id="4" creationId="{0E27C3BB-BA73-A679-3FB9-AFEC013C122E}"/>
          </ac:spMkLst>
        </pc:spChg>
        <pc:spChg chg="add mod">
          <ac:chgData name="Caitlin de Souza" userId="0ea9774c-1101-472a-a5a6-955dedc69b77" providerId="ADAL" clId="{4F452978-1751-475A-9E5F-08F75C16E099}" dt="2025-02-05T12:52:11.318" v="2211" actId="1076"/>
          <ac:spMkLst>
            <pc:docMk/>
            <pc:sldMk cId="3540158947" sldId="313"/>
            <ac:spMk id="5" creationId="{8259329C-F7D4-9BAA-E029-D6464F3AE749}"/>
          </ac:spMkLst>
        </pc:spChg>
        <pc:spChg chg="mod">
          <ac:chgData name="Caitlin de Souza" userId="0ea9774c-1101-472a-a5a6-955dedc69b77" providerId="ADAL" clId="{4F452978-1751-475A-9E5F-08F75C16E099}" dt="2025-02-05T12:51:40.819" v="2203"/>
          <ac:spMkLst>
            <pc:docMk/>
            <pc:sldMk cId="3540158947" sldId="313"/>
            <ac:spMk id="8" creationId="{EF0CE773-77E6-2F9B-8824-C8050289D121}"/>
          </ac:spMkLst>
        </pc:spChg>
      </pc:sldChg>
      <pc:sldChg chg="modSp mod">
        <pc:chgData name="Caitlin de Souza" userId="0ea9774c-1101-472a-a5a6-955dedc69b77" providerId="ADAL" clId="{4F452978-1751-475A-9E5F-08F75C16E099}" dt="2025-04-01T08:18:27.421" v="3032" actId="207"/>
        <pc:sldMkLst>
          <pc:docMk/>
          <pc:sldMk cId="659486578" sldId="315"/>
        </pc:sldMkLst>
        <pc:spChg chg="mod">
          <ac:chgData name="Caitlin de Souza" userId="0ea9774c-1101-472a-a5a6-955dedc69b77" providerId="ADAL" clId="{4F452978-1751-475A-9E5F-08F75C16E099}" dt="2025-02-05T12:55:28.503" v="2281" actId="20577"/>
          <ac:spMkLst>
            <pc:docMk/>
            <pc:sldMk cId="659486578" sldId="315"/>
            <ac:spMk id="5" creationId="{F9BE2FD7-AA5D-38BF-25EB-0F58590B92FB}"/>
          </ac:spMkLst>
        </pc:spChg>
        <pc:spChg chg="mod">
          <ac:chgData name="Caitlin de Souza" userId="0ea9774c-1101-472a-a5a6-955dedc69b77" providerId="ADAL" clId="{4F452978-1751-475A-9E5F-08F75C16E099}" dt="2025-02-05T12:55:33.278" v="2295" actId="20577"/>
          <ac:spMkLst>
            <pc:docMk/>
            <pc:sldMk cId="659486578" sldId="315"/>
            <ac:spMk id="7" creationId="{8AC60A40-70B5-F7FF-04E8-F8231815C566}"/>
          </ac:spMkLst>
        </pc:spChg>
        <pc:spChg chg="mod">
          <ac:chgData name="Caitlin de Souza" userId="0ea9774c-1101-472a-a5a6-955dedc69b77" providerId="ADAL" clId="{4F452978-1751-475A-9E5F-08F75C16E099}" dt="2025-02-05T12:55:40.598" v="2309" actId="20577"/>
          <ac:spMkLst>
            <pc:docMk/>
            <pc:sldMk cId="659486578" sldId="315"/>
            <ac:spMk id="9" creationId="{E832D319-4499-0C07-7F47-4E666F6E9C07}"/>
          </ac:spMkLst>
        </pc:spChg>
        <pc:spChg chg="mod">
          <ac:chgData name="Caitlin de Souza" userId="0ea9774c-1101-472a-a5a6-955dedc69b77" providerId="ADAL" clId="{4F452978-1751-475A-9E5F-08F75C16E099}" dt="2025-04-01T08:18:27.421" v="3032" actId="207"/>
          <ac:spMkLst>
            <pc:docMk/>
            <pc:sldMk cId="659486578" sldId="315"/>
            <ac:spMk id="16" creationId="{7EF6F2CB-D0F3-A10E-C179-641F2EE7F699}"/>
          </ac:spMkLst>
        </pc:spChg>
      </pc:sldChg>
      <pc:sldChg chg="modSp modNotesTx">
        <pc:chgData name="Caitlin de Souza" userId="0ea9774c-1101-472a-a5a6-955dedc69b77" providerId="ADAL" clId="{4F452978-1751-475A-9E5F-08F75C16E099}" dt="2025-02-05T12:58:11.373" v="2431" actId="20577"/>
        <pc:sldMkLst>
          <pc:docMk/>
          <pc:sldMk cId="3272826048" sldId="316"/>
        </pc:sldMkLst>
        <pc:spChg chg="mod">
          <ac:chgData name="Caitlin de Souza" userId="0ea9774c-1101-472a-a5a6-955dedc69b77" providerId="ADAL" clId="{4F452978-1751-475A-9E5F-08F75C16E099}" dt="2025-02-05T12:56:36.437" v="2333" actId="20577"/>
          <ac:spMkLst>
            <pc:docMk/>
            <pc:sldMk cId="3272826048" sldId="316"/>
            <ac:spMk id="9" creationId="{E99B76AE-38C5-EE80-5DD5-E52B5BA407CD}"/>
          </ac:spMkLst>
        </pc:spChg>
        <pc:spChg chg="mod">
          <ac:chgData name="Caitlin de Souza" userId="0ea9774c-1101-472a-a5a6-955dedc69b77" providerId="ADAL" clId="{4F452978-1751-475A-9E5F-08F75C16E099}" dt="2025-02-05T12:56:40.494" v="2347" actId="20577"/>
          <ac:spMkLst>
            <pc:docMk/>
            <pc:sldMk cId="3272826048" sldId="316"/>
            <ac:spMk id="10" creationId="{BF66DD5D-ECA7-EACF-CE12-5A2B6E73E7B9}"/>
          </ac:spMkLst>
        </pc:spChg>
        <pc:spChg chg="mod">
          <ac:chgData name="Caitlin de Souza" userId="0ea9774c-1101-472a-a5a6-955dedc69b77" providerId="ADAL" clId="{4F452978-1751-475A-9E5F-08F75C16E099}" dt="2025-02-05T12:56:44.504" v="2361" actId="20577"/>
          <ac:spMkLst>
            <pc:docMk/>
            <pc:sldMk cId="3272826048" sldId="316"/>
            <ac:spMk id="11" creationId="{FC0C72D4-525B-0D96-9F94-E9C984676423}"/>
          </ac:spMkLst>
        </pc:spChg>
        <pc:spChg chg="mod">
          <ac:chgData name="Caitlin de Souza" userId="0ea9774c-1101-472a-a5a6-955dedc69b77" providerId="ADAL" clId="{4F452978-1751-475A-9E5F-08F75C16E099}" dt="2025-02-05T12:56:48.512" v="2375" actId="20577"/>
          <ac:spMkLst>
            <pc:docMk/>
            <pc:sldMk cId="3272826048" sldId="316"/>
            <ac:spMk id="12" creationId="{C92A905B-8ADB-9F3F-AA1B-8B474997EB99}"/>
          </ac:spMkLst>
        </pc:spChg>
      </pc:sldChg>
      <pc:sldChg chg="modSp">
        <pc:chgData name="Caitlin de Souza" userId="0ea9774c-1101-472a-a5a6-955dedc69b77" providerId="ADAL" clId="{4F452978-1751-475A-9E5F-08F75C16E099}" dt="2025-02-05T12:58:43.176" v="2485" actId="20577"/>
        <pc:sldMkLst>
          <pc:docMk/>
          <pc:sldMk cId="3598045613" sldId="317"/>
        </pc:sldMkLst>
        <pc:spChg chg="mod">
          <ac:chgData name="Caitlin de Souza" userId="0ea9774c-1101-472a-a5a6-955dedc69b77" providerId="ADAL" clId="{4F452978-1751-475A-9E5F-08F75C16E099}" dt="2025-02-05T12:58:32.187" v="2445" actId="20577"/>
          <ac:spMkLst>
            <pc:docMk/>
            <pc:sldMk cId="3598045613" sldId="317"/>
            <ac:spMk id="14" creationId="{E309CE3E-3717-2BC1-5A92-74C9D590456E}"/>
          </ac:spMkLst>
        </pc:spChg>
        <pc:spChg chg="mod">
          <ac:chgData name="Caitlin de Souza" userId="0ea9774c-1101-472a-a5a6-955dedc69b77" providerId="ADAL" clId="{4F452978-1751-475A-9E5F-08F75C16E099}" dt="2025-02-05T12:58:37.746" v="2471" actId="20577"/>
          <ac:spMkLst>
            <pc:docMk/>
            <pc:sldMk cId="3598045613" sldId="317"/>
            <ac:spMk id="15" creationId="{1FF53FA8-AFB6-F011-FAFA-5BDE64EDBBDF}"/>
          </ac:spMkLst>
        </pc:spChg>
        <pc:spChg chg="mod">
          <ac:chgData name="Caitlin de Souza" userId="0ea9774c-1101-472a-a5a6-955dedc69b77" providerId="ADAL" clId="{4F452978-1751-475A-9E5F-08F75C16E099}" dt="2025-02-05T12:58:43.176" v="2485" actId="20577"/>
          <ac:spMkLst>
            <pc:docMk/>
            <pc:sldMk cId="3598045613" sldId="317"/>
            <ac:spMk id="16" creationId="{884C9055-E8CA-EEC1-33E6-3A022D84FFEC}"/>
          </ac:spMkLst>
        </pc:spChg>
      </pc:sldChg>
      <pc:sldChg chg="modSp mod">
        <pc:chgData name="Caitlin de Souza" userId="0ea9774c-1101-472a-a5a6-955dedc69b77" providerId="ADAL" clId="{4F452978-1751-475A-9E5F-08F75C16E099}" dt="2025-04-01T08:18:50.559" v="3033" actId="207"/>
        <pc:sldMkLst>
          <pc:docMk/>
          <pc:sldMk cId="784404790" sldId="318"/>
        </pc:sldMkLst>
        <pc:spChg chg="mod">
          <ac:chgData name="Caitlin de Souza" userId="0ea9774c-1101-472a-a5a6-955dedc69b77" providerId="ADAL" clId="{4F452978-1751-475A-9E5F-08F75C16E099}" dt="2025-02-05T12:59:02.468" v="2503" actId="20577"/>
          <ac:spMkLst>
            <pc:docMk/>
            <pc:sldMk cId="784404790" sldId="318"/>
            <ac:spMk id="6" creationId="{BD376EA3-C746-321C-50ED-D4ED7529589B}"/>
          </ac:spMkLst>
        </pc:spChg>
        <pc:spChg chg="mod">
          <ac:chgData name="Caitlin de Souza" userId="0ea9774c-1101-472a-a5a6-955dedc69b77" providerId="ADAL" clId="{4F452978-1751-475A-9E5F-08F75C16E099}" dt="2025-02-05T12:59:06.474" v="2517" actId="20577"/>
          <ac:spMkLst>
            <pc:docMk/>
            <pc:sldMk cId="784404790" sldId="318"/>
            <ac:spMk id="7" creationId="{5BC740B0-35C1-05DE-6E79-A55C69B08810}"/>
          </ac:spMkLst>
        </pc:spChg>
        <pc:spChg chg="mod">
          <ac:chgData name="Caitlin de Souza" userId="0ea9774c-1101-472a-a5a6-955dedc69b77" providerId="ADAL" clId="{4F452978-1751-475A-9E5F-08F75C16E099}" dt="2025-02-05T12:59:10.720" v="2531" actId="20577"/>
          <ac:spMkLst>
            <pc:docMk/>
            <pc:sldMk cId="784404790" sldId="318"/>
            <ac:spMk id="8" creationId="{1482E421-0623-3D78-3A38-6303E8A2D992}"/>
          </ac:spMkLst>
        </pc:spChg>
        <pc:spChg chg="mod">
          <ac:chgData name="Caitlin de Souza" userId="0ea9774c-1101-472a-a5a6-955dedc69b77" providerId="ADAL" clId="{4F452978-1751-475A-9E5F-08F75C16E099}" dt="2025-04-01T08:18:50.559" v="3033" actId="207"/>
          <ac:spMkLst>
            <pc:docMk/>
            <pc:sldMk cId="784404790" sldId="318"/>
            <ac:spMk id="9" creationId="{C907C5E6-85CC-D534-E8E6-FDA34FD31BD4}"/>
          </ac:spMkLst>
        </pc:spChg>
      </pc:sldChg>
      <pc:sldChg chg="modSp">
        <pc:chgData name="Caitlin de Souza" userId="0ea9774c-1101-472a-a5a6-955dedc69b77" providerId="ADAL" clId="{4F452978-1751-475A-9E5F-08F75C16E099}" dt="2025-02-05T13:29:31.861" v="3020" actId="313"/>
        <pc:sldMkLst>
          <pc:docMk/>
          <pc:sldMk cId="985514118" sldId="319"/>
        </pc:sldMkLst>
        <pc:spChg chg="mod">
          <ac:chgData name="Caitlin de Souza" userId="0ea9774c-1101-472a-a5a6-955dedc69b77" providerId="ADAL" clId="{4F452978-1751-475A-9E5F-08F75C16E099}" dt="2025-02-05T13:29:31.861" v="3020" actId="313"/>
          <ac:spMkLst>
            <pc:docMk/>
            <pc:sldMk cId="985514118" sldId="319"/>
            <ac:spMk id="3" creationId="{CBB0B553-7CAB-B109-0679-6726A5F4B7A0}"/>
          </ac:spMkLst>
        </pc:spChg>
      </pc:sldChg>
      <pc:sldChg chg="new del ord">
        <pc:chgData name="Caitlin de Souza" userId="0ea9774c-1101-472a-a5a6-955dedc69b77" providerId="ADAL" clId="{4F452978-1751-475A-9E5F-08F75C16E099}" dt="2025-02-05T10:26:33" v="2154" actId="2696"/>
        <pc:sldMkLst>
          <pc:docMk/>
          <pc:sldMk cId="737135558" sldId="320"/>
        </pc:sldMkLst>
      </pc:sldChg>
      <pc:sldChg chg="modSp new mod ord">
        <pc:chgData name="Caitlin de Souza" userId="0ea9774c-1101-472a-a5a6-955dedc69b77" providerId="ADAL" clId="{4F452978-1751-475A-9E5F-08F75C16E099}" dt="2025-02-05T11:59:45.917" v="2182"/>
        <pc:sldMkLst>
          <pc:docMk/>
          <pc:sldMk cId="3560252619" sldId="321"/>
        </pc:sldMkLst>
      </pc:sldChg>
      <pc:sldChg chg="modSp mod">
        <pc:chgData name="Caitlin de Souza" userId="0ea9774c-1101-472a-a5a6-955dedc69b77" providerId="ADAL" clId="{4F452978-1751-475A-9E5F-08F75C16E099}" dt="2025-04-01T08:19:03.379" v="3040" actId="20577"/>
        <pc:sldMkLst>
          <pc:docMk/>
          <pc:sldMk cId="2825328495" sldId="322"/>
        </pc:sldMkLst>
        <pc:spChg chg="mod">
          <ac:chgData name="Caitlin de Souza" userId="0ea9774c-1101-472a-a5a6-955dedc69b77" providerId="ADAL" clId="{4F452978-1751-475A-9E5F-08F75C16E099}" dt="2025-04-01T08:19:03.379" v="3040" actId="20577"/>
          <ac:spMkLst>
            <pc:docMk/>
            <pc:sldMk cId="2825328495" sldId="322"/>
            <ac:spMk id="3" creationId="{209F97D3-385F-0CBD-CBAD-EE951AA9A7DC}"/>
          </ac:spMkLst>
        </pc:spChg>
      </pc:sldChg>
      <pc:sldChg chg="modNotesTx">
        <pc:chgData name="Caitlin de Souza" userId="0ea9774c-1101-472a-a5a6-955dedc69b77" providerId="ADAL" clId="{4F452978-1751-475A-9E5F-08F75C16E099}" dt="2025-02-05T13:10:37.702" v="3018" actId="313"/>
        <pc:sldMkLst>
          <pc:docMk/>
          <pc:sldMk cId="4058049254" sldId="325"/>
        </pc:sldMkLst>
      </pc:sldChg>
    </pc:docChg>
  </pc:docChgLst>
  <pc:docChgLst>
    <pc:chgData name="Anna Manning" userId="5cc2d178-46e4-4201-afac-e32de12134d0" providerId="ADAL" clId="{CE4C5C5D-B96A-4479-97FA-1BDB5D78A83B}"/>
    <pc:docChg chg="undo redo custSel addSld delSld modSld sldOrd">
      <pc:chgData name="Anna Manning" userId="5cc2d178-46e4-4201-afac-e32de12134d0" providerId="ADAL" clId="{CE4C5C5D-B96A-4479-97FA-1BDB5D78A83B}" dt="2025-02-03T14:27:08.903" v="19510" actId="20577"/>
      <pc:docMkLst>
        <pc:docMk/>
      </pc:docMkLst>
      <pc:sldChg chg="modSp mod">
        <pc:chgData name="Anna Manning" userId="5cc2d178-46e4-4201-afac-e32de12134d0" providerId="ADAL" clId="{CE4C5C5D-B96A-4479-97FA-1BDB5D78A83B}" dt="2025-01-29T16:28:39.613" v="11594"/>
        <pc:sldMkLst>
          <pc:docMk/>
          <pc:sldMk cId="526103242" sldId="261"/>
        </pc:sldMkLst>
        <pc:spChg chg="mod">
          <ac:chgData name="Anna Manning" userId="5cc2d178-46e4-4201-afac-e32de12134d0" providerId="ADAL" clId="{CE4C5C5D-B96A-4479-97FA-1BDB5D78A83B}" dt="2025-01-29T16:28:39.613" v="11594"/>
          <ac:spMkLst>
            <pc:docMk/>
            <pc:sldMk cId="526103242" sldId="261"/>
            <ac:spMk id="2" creationId="{C27E6C73-3A23-57A0-B3B9-78A8E0BB3F7C}"/>
          </ac:spMkLst>
        </pc:spChg>
        <pc:spChg chg="mod">
          <ac:chgData name="Anna Manning" userId="5cc2d178-46e4-4201-afac-e32de12134d0" providerId="ADAL" clId="{CE4C5C5D-B96A-4479-97FA-1BDB5D78A83B}" dt="2025-01-29T16:28:39.613" v="11594"/>
          <ac:spMkLst>
            <pc:docMk/>
            <pc:sldMk cId="526103242" sldId="261"/>
            <ac:spMk id="3" creationId="{8D76EEEC-09D5-284B-EEB9-F2100F77019D}"/>
          </ac:spMkLst>
        </pc:spChg>
        <pc:spChg chg="mod">
          <ac:chgData name="Anna Manning" userId="5cc2d178-46e4-4201-afac-e32de12134d0" providerId="ADAL" clId="{CE4C5C5D-B96A-4479-97FA-1BDB5D78A83B}" dt="2025-01-29T16:28:39.613" v="11594"/>
          <ac:spMkLst>
            <pc:docMk/>
            <pc:sldMk cId="526103242" sldId="261"/>
            <ac:spMk id="4" creationId="{BAC3A511-207D-D16E-CA03-DA1E7454516B}"/>
          </ac:spMkLst>
        </pc:spChg>
      </pc:sldChg>
      <pc:sldChg chg="modSp mod modTransition modCm modNotesTx">
        <pc:chgData name="Anna Manning" userId="5cc2d178-46e4-4201-afac-e32de12134d0" providerId="ADAL" clId="{CE4C5C5D-B96A-4479-97FA-1BDB5D78A83B}" dt="2025-02-03T10:55:40.840" v="16945" actId="113"/>
        <pc:sldMkLst>
          <pc:docMk/>
          <pc:sldMk cId="636950495" sldId="262"/>
        </pc:sldMkLst>
        <pc:spChg chg="mod">
          <ac:chgData name="Anna Manning" userId="5cc2d178-46e4-4201-afac-e32de12134d0" providerId="ADAL" clId="{CE4C5C5D-B96A-4479-97FA-1BDB5D78A83B}" dt="2025-01-29T16:28:39.613" v="11594"/>
          <ac:spMkLst>
            <pc:docMk/>
            <pc:sldMk cId="636950495" sldId="262"/>
            <ac:spMk id="2" creationId="{A142A3CB-C88E-F34C-10CC-9CC439274735}"/>
          </ac:spMkLst>
        </pc:spChg>
        <pc:spChg chg="mod">
          <ac:chgData name="Anna Manning" userId="5cc2d178-46e4-4201-afac-e32de12134d0" providerId="ADAL" clId="{CE4C5C5D-B96A-4479-97FA-1BDB5D78A83B}" dt="2025-02-03T10:55:40.840" v="16945" actId="113"/>
          <ac:spMkLst>
            <pc:docMk/>
            <pc:sldMk cId="636950495" sldId="262"/>
            <ac:spMk id="3" creationId="{E3BEE9D0-D0B0-9F2A-17A6-7754AE5DC25D}"/>
          </ac:spMkLst>
        </pc:spChg>
        <pc:extLst>
          <p:ext xmlns:p="http://schemas.openxmlformats.org/presentationml/2006/main" uri="{D6D511B9-2390-475A-947B-AFAB55BFBCF1}">
            <pc226:cmChg xmlns:pc226="http://schemas.microsoft.com/office/powerpoint/2022/06/main/command" chg="mod">
              <pc226:chgData name="Anna Manning" userId="5cc2d178-46e4-4201-afac-e32de12134d0" providerId="ADAL" clId="{CE4C5C5D-B96A-4479-97FA-1BDB5D78A83B}" dt="2025-01-29T14:37:38.431" v="10147" actId="20577"/>
              <pc2:cmMkLst xmlns:pc2="http://schemas.microsoft.com/office/powerpoint/2019/9/main/command">
                <pc:docMk/>
                <pc:sldMk cId="636950495" sldId="262"/>
                <pc2:cmMk id="{1288CED2-D082-468C-AC41-BB8426BE16E0}"/>
              </pc2:cmMkLst>
            </pc226:cmChg>
          </p:ext>
        </pc:extLst>
      </pc:sldChg>
      <pc:sldChg chg="modSp mod modTransition modNotesTx">
        <pc:chgData name="Anna Manning" userId="5cc2d178-46e4-4201-afac-e32de12134d0" providerId="ADAL" clId="{CE4C5C5D-B96A-4479-97FA-1BDB5D78A83B}" dt="2025-01-29T16:28:39.613" v="11594"/>
        <pc:sldMkLst>
          <pc:docMk/>
          <pc:sldMk cId="1954868222" sldId="263"/>
        </pc:sldMkLst>
      </pc:sldChg>
      <pc:sldChg chg="modSp mod">
        <pc:chgData name="Anna Manning" userId="5cc2d178-46e4-4201-afac-e32de12134d0" providerId="ADAL" clId="{CE4C5C5D-B96A-4479-97FA-1BDB5D78A83B}" dt="2025-01-15T15:21:02.147" v="7" actId="1076"/>
        <pc:sldMkLst>
          <pc:docMk/>
          <pc:sldMk cId="630119094" sldId="264"/>
        </pc:sldMkLst>
      </pc:sldChg>
      <pc:sldChg chg="modSp del mod modTransition modNotesTx">
        <pc:chgData name="Anna Manning" userId="5cc2d178-46e4-4201-afac-e32de12134d0" providerId="ADAL" clId="{CE4C5C5D-B96A-4479-97FA-1BDB5D78A83B}" dt="2025-01-29T18:32:40.228" v="16326" actId="47"/>
        <pc:sldMkLst>
          <pc:docMk/>
          <pc:sldMk cId="3927874481" sldId="265"/>
        </pc:sldMkLst>
      </pc:sldChg>
      <pc:sldChg chg="modSp del modTransition modNotesTx">
        <pc:chgData name="Anna Manning" userId="5cc2d178-46e4-4201-afac-e32de12134d0" providerId="ADAL" clId="{CE4C5C5D-B96A-4479-97FA-1BDB5D78A83B}" dt="2025-01-29T18:32:42.712" v="16328" actId="47"/>
        <pc:sldMkLst>
          <pc:docMk/>
          <pc:sldMk cId="3211019105" sldId="266"/>
        </pc:sldMkLst>
      </pc:sldChg>
      <pc:sldChg chg="modSp mod modTransition modAnim modNotesTx">
        <pc:chgData name="Anna Manning" userId="5cc2d178-46e4-4201-afac-e32de12134d0" providerId="ADAL" clId="{CE4C5C5D-B96A-4479-97FA-1BDB5D78A83B}" dt="2025-02-03T14:26:47.945" v="19509" actId="1076"/>
        <pc:sldMkLst>
          <pc:docMk/>
          <pc:sldMk cId="1144666983" sldId="267"/>
        </pc:sldMkLst>
        <pc:spChg chg="mod">
          <ac:chgData name="Anna Manning" userId="5cc2d178-46e4-4201-afac-e32de12134d0" providerId="ADAL" clId="{CE4C5C5D-B96A-4479-97FA-1BDB5D78A83B}" dt="2025-01-29T16:28:39.613" v="11594"/>
          <ac:spMkLst>
            <pc:docMk/>
            <pc:sldMk cId="1144666983" sldId="267"/>
            <ac:spMk id="2" creationId="{5418A292-C257-1804-EA31-AB3E5C084184}"/>
          </ac:spMkLst>
        </pc:spChg>
        <pc:graphicFrameChg chg="mod modGraphic">
          <ac:chgData name="Anna Manning" userId="5cc2d178-46e4-4201-afac-e32de12134d0" providerId="ADAL" clId="{CE4C5C5D-B96A-4479-97FA-1BDB5D78A83B}" dt="2025-02-03T14:26:44.613" v="19508" actId="1076"/>
          <ac:graphicFrameMkLst>
            <pc:docMk/>
            <pc:sldMk cId="1144666983" sldId="267"/>
            <ac:graphicFrameMk id="4" creationId="{E2F280EB-509B-7D3E-84FA-5ACA5BF9C7E5}"/>
          </ac:graphicFrameMkLst>
        </pc:graphicFrameChg>
      </pc:sldChg>
      <pc:sldChg chg="modSp mod modTransition modNotesTx">
        <pc:chgData name="Anna Manning" userId="5cc2d178-46e4-4201-afac-e32de12134d0" providerId="ADAL" clId="{CE4C5C5D-B96A-4479-97FA-1BDB5D78A83B}" dt="2025-02-03T14:24:58.968" v="19311" actId="1076"/>
        <pc:sldMkLst>
          <pc:docMk/>
          <pc:sldMk cId="336284951" sldId="268"/>
        </pc:sldMkLst>
        <pc:spChg chg="mod">
          <ac:chgData name="Anna Manning" userId="5cc2d178-46e4-4201-afac-e32de12134d0" providerId="ADAL" clId="{CE4C5C5D-B96A-4479-97FA-1BDB5D78A83B}" dt="2025-01-29T16:28:39.613" v="11594"/>
          <ac:spMkLst>
            <pc:docMk/>
            <pc:sldMk cId="336284951" sldId="268"/>
            <ac:spMk id="2" creationId="{25AD3F69-4884-294D-6BAE-4D3E2EF54E15}"/>
          </ac:spMkLst>
        </pc:spChg>
        <pc:spChg chg="mod">
          <ac:chgData name="Anna Manning" userId="5cc2d178-46e4-4201-afac-e32de12134d0" providerId="ADAL" clId="{CE4C5C5D-B96A-4479-97FA-1BDB5D78A83B}" dt="2025-02-03T14:24:58.968" v="19311" actId="1076"/>
          <ac:spMkLst>
            <pc:docMk/>
            <pc:sldMk cId="336284951" sldId="268"/>
            <ac:spMk id="3" creationId="{19B9F609-BF47-F539-3473-7B40BBCEDBBB}"/>
          </ac:spMkLst>
        </pc:spChg>
        <pc:spChg chg="mod">
          <ac:chgData name="Anna Manning" userId="5cc2d178-46e4-4201-afac-e32de12134d0" providerId="ADAL" clId="{CE4C5C5D-B96A-4479-97FA-1BDB5D78A83B}" dt="2025-01-16T15:22:16.641" v="3801" actId="1076"/>
          <ac:spMkLst>
            <pc:docMk/>
            <pc:sldMk cId="336284951" sldId="268"/>
            <ac:spMk id="5" creationId="{00FEF12B-FA39-F0B2-03A7-66A7E537B301}"/>
          </ac:spMkLst>
        </pc:spChg>
        <pc:graphicFrameChg chg="mod modGraphic">
          <ac:chgData name="Anna Manning" userId="5cc2d178-46e4-4201-afac-e32de12134d0" providerId="ADAL" clId="{CE4C5C5D-B96A-4479-97FA-1BDB5D78A83B}" dt="2025-02-03T11:29:16.594" v="18614" actId="14734"/>
          <ac:graphicFrameMkLst>
            <pc:docMk/>
            <pc:sldMk cId="336284951" sldId="268"/>
            <ac:graphicFrameMk id="4" creationId="{1C9622DD-5EA5-67D4-65E0-0EB35B602938}"/>
          </ac:graphicFrameMkLst>
        </pc:graphicFrameChg>
      </pc:sldChg>
      <pc:sldChg chg="modSp mod modTransition modNotesTx">
        <pc:chgData name="Anna Manning" userId="5cc2d178-46e4-4201-afac-e32de12134d0" providerId="ADAL" clId="{CE4C5C5D-B96A-4479-97FA-1BDB5D78A83B}" dt="2025-02-03T14:27:08.903" v="19510" actId="20577"/>
        <pc:sldMkLst>
          <pc:docMk/>
          <pc:sldMk cId="4163750504" sldId="269"/>
        </pc:sldMkLst>
        <pc:spChg chg="mod">
          <ac:chgData name="Anna Manning" userId="5cc2d178-46e4-4201-afac-e32de12134d0" providerId="ADAL" clId="{CE4C5C5D-B96A-4479-97FA-1BDB5D78A83B}" dt="2025-01-29T16:28:39.613" v="11594"/>
          <ac:spMkLst>
            <pc:docMk/>
            <pc:sldMk cId="4163750504" sldId="269"/>
            <ac:spMk id="2" creationId="{DC3881BF-FB4B-4453-7AC3-BA7185B105EA}"/>
          </ac:spMkLst>
        </pc:spChg>
        <pc:spChg chg="mod">
          <ac:chgData name="Anna Manning" userId="5cc2d178-46e4-4201-afac-e32de12134d0" providerId="ADAL" clId="{CE4C5C5D-B96A-4479-97FA-1BDB5D78A83B}" dt="2025-02-03T14:27:08.903" v="19510" actId="20577"/>
          <ac:spMkLst>
            <pc:docMk/>
            <pc:sldMk cId="4163750504" sldId="269"/>
            <ac:spMk id="3" creationId="{10FD4B8E-54EE-59F7-7134-5724AA01E4BD}"/>
          </ac:spMkLst>
        </pc:spChg>
        <pc:graphicFrameChg chg="mod modGraphic">
          <ac:chgData name="Anna Manning" userId="5cc2d178-46e4-4201-afac-e32de12134d0" providerId="ADAL" clId="{CE4C5C5D-B96A-4479-97FA-1BDB5D78A83B}" dt="2025-01-29T16:28:39.613" v="11594"/>
          <ac:graphicFrameMkLst>
            <pc:docMk/>
            <pc:sldMk cId="4163750504" sldId="269"/>
            <ac:graphicFrameMk id="4" creationId="{502ADEFD-FFD4-3DE7-3384-0DCB670748C8}"/>
          </ac:graphicFrameMkLst>
        </pc:graphicFrameChg>
      </pc:sldChg>
      <pc:sldChg chg="modSp mod modNotesTx">
        <pc:chgData name="Anna Manning" userId="5cc2d178-46e4-4201-afac-e32de12134d0" providerId="ADAL" clId="{CE4C5C5D-B96A-4479-97FA-1BDB5D78A83B}" dt="2025-01-15T15:35:51.355" v="49" actId="1076"/>
        <pc:sldMkLst>
          <pc:docMk/>
          <pc:sldMk cId="3751025870" sldId="270"/>
        </pc:sldMkLst>
      </pc:sldChg>
      <pc:sldChg chg="modSp del mod">
        <pc:chgData name="Anna Manning" userId="5cc2d178-46e4-4201-afac-e32de12134d0" providerId="ADAL" clId="{CE4C5C5D-B96A-4479-97FA-1BDB5D78A83B}" dt="2025-01-15T15:35:15.815" v="46" actId="47"/>
        <pc:sldMkLst>
          <pc:docMk/>
          <pc:sldMk cId="610135331" sldId="271"/>
        </pc:sldMkLst>
      </pc:sldChg>
      <pc:sldChg chg="modSp mod modTransition modNotesTx">
        <pc:chgData name="Anna Manning" userId="5cc2d178-46e4-4201-afac-e32de12134d0" providerId="ADAL" clId="{CE4C5C5D-B96A-4479-97FA-1BDB5D78A83B}" dt="2025-01-29T18:40:19.903" v="16344" actId="20577"/>
        <pc:sldMkLst>
          <pc:docMk/>
          <pc:sldMk cId="3877541878" sldId="272"/>
        </pc:sldMkLst>
      </pc:sldChg>
      <pc:sldChg chg="modSp mod modTransition modNotesTx">
        <pc:chgData name="Anna Manning" userId="5cc2d178-46e4-4201-afac-e32de12134d0" providerId="ADAL" clId="{CE4C5C5D-B96A-4479-97FA-1BDB5D78A83B}" dt="2025-01-29T16:28:39.613" v="11594"/>
        <pc:sldMkLst>
          <pc:docMk/>
          <pc:sldMk cId="470209323" sldId="273"/>
        </pc:sldMkLst>
        <pc:spChg chg="mod">
          <ac:chgData name="Anna Manning" userId="5cc2d178-46e4-4201-afac-e32de12134d0" providerId="ADAL" clId="{CE4C5C5D-B96A-4479-97FA-1BDB5D78A83B}" dt="2025-01-29T16:28:39.613" v="11594"/>
          <ac:spMkLst>
            <pc:docMk/>
            <pc:sldMk cId="470209323" sldId="273"/>
            <ac:spMk id="2" creationId="{5A3CD757-B586-0E4C-C7FD-B0BE94F24F19}"/>
          </ac:spMkLst>
        </pc:spChg>
      </pc:sldChg>
      <pc:sldChg chg="modSp mod modTransition modNotesTx">
        <pc:chgData name="Anna Manning" userId="5cc2d178-46e4-4201-afac-e32de12134d0" providerId="ADAL" clId="{CE4C5C5D-B96A-4479-97FA-1BDB5D78A83B}" dt="2025-01-29T16:28:39.613" v="11594"/>
        <pc:sldMkLst>
          <pc:docMk/>
          <pc:sldMk cId="3138704929" sldId="274"/>
        </pc:sldMkLst>
        <pc:spChg chg="mod">
          <ac:chgData name="Anna Manning" userId="5cc2d178-46e4-4201-afac-e32de12134d0" providerId="ADAL" clId="{CE4C5C5D-B96A-4479-97FA-1BDB5D78A83B}" dt="2025-01-29T16:28:39.613" v="11594"/>
          <ac:spMkLst>
            <pc:docMk/>
            <pc:sldMk cId="3138704929" sldId="274"/>
            <ac:spMk id="2" creationId="{6B900B51-0241-733C-C364-FA21C7976775}"/>
          </ac:spMkLst>
        </pc:spChg>
      </pc:sldChg>
      <pc:sldChg chg="modSp mod modTransition">
        <pc:chgData name="Anna Manning" userId="5cc2d178-46e4-4201-afac-e32de12134d0" providerId="ADAL" clId="{CE4C5C5D-B96A-4479-97FA-1BDB5D78A83B}" dt="2025-01-29T16:28:39.613" v="11594"/>
        <pc:sldMkLst>
          <pc:docMk/>
          <pc:sldMk cId="3184909568" sldId="275"/>
        </pc:sldMkLst>
      </pc:sldChg>
      <pc:sldChg chg="modSp del mod">
        <pc:chgData name="Anna Manning" userId="5cc2d178-46e4-4201-afac-e32de12134d0" providerId="ADAL" clId="{CE4C5C5D-B96A-4479-97FA-1BDB5D78A83B}" dt="2025-01-17T10:01:11.146" v="6817" actId="47"/>
        <pc:sldMkLst>
          <pc:docMk/>
          <pc:sldMk cId="1649813510" sldId="276"/>
        </pc:sldMkLst>
      </pc:sldChg>
      <pc:sldChg chg="modSp modTransition modNotesTx">
        <pc:chgData name="Anna Manning" userId="5cc2d178-46e4-4201-afac-e32de12134d0" providerId="ADAL" clId="{CE4C5C5D-B96A-4479-97FA-1BDB5D78A83B}" dt="2025-01-29T16:28:39.613" v="11594"/>
        <pc:sldMkLst>
          <pc:docMk/>
          <pc:sldMk cId="4262031227" sldId="277"/>
        </pc:sldMkLst>
      </pc:sldChg>
      <pc:sldChg chg="modSp modTransition modNotesTx">
        <pc:chgData name="Anna Manning" userId="5cc2d178-46e4-4201-afac-e32de12134d0" providerId="ADAL" clId="{CE4C5C5D-B96A-4479-97FA-1BDB5D78A83B}" dt="2025-01-29T16:28:39.613" v="11594"/>
        <pc:sldMkLst>
          <pc:docMk/>
          <pc:sldMk cId="3611571004" sldId="278"/>
        </pc:sldMkLst>
      </pc:sldChg>
      <pc:sldChg chg="modSp modTransition modNotesTx">
        <pc:chgData name="Anna Manning" userId="5cc2d178-46e4-4201-afac-e32de12134d0" providerId="ADAL" clId="{CE4C5C5D-B96A-4479-97FA-1BDB5D78A83B}" dt="2025-01-29T16:28:39.613" v="11594"/>
        <pc:sldMkLst>
          <pc:docMk/>
          <pc:sldMk cId="3945290244" sldId="279"/>
        </pc:sldMkLst>
      </pc:sldChg>
      <pc:sldChg chg="addSp modSp new del mod">
        <pc:chgData name="Anna Manning" userId="5cc2d178-46e4-4201-afac-e32de12134d0" providerId="ADAL" clId="{CE4C5C5D-B96A-4479-97FA-1BDB5D78A83B}" dt="2025-01-15T16:18:52.013" v="77" actId="47"/>
        <pc:sldMkLst>
          <pc:docMk/>
          <pc:sldMk cId="193009611" sldId="280"/>
        </pc:sldMkLst>
      </pc:sldChg>
      <pc:sldChg chg="modSp add mod">
        <pc:chgData name="Anna Manning" userId="5cc2d178-46e4-4201-afac-e32de12134d0" providerId="ADAL" clId="{CE4C5C5D-B96A-4479-97FA-1BDB5D78A83B}" dt="2025-01-15T16:30:18.259" v="101" actId="14734"/>
        <pc:sldMkLst>
          <pc:docMk/>
          <pc:sldMk cId="1505127967" sldId="280"/>
        </pc:sldMkLst>
      </pc:sldChg>
      <pc:sldChg chg="new del">
        <pc:chgData name="Anna Manning" userId="5cc2d178-46e4-4201-afac-e32de12134d0" providerId="ADAL" clId="{CE4C5C5D-B96A-4479-97FA-1BDB5D78A83B}" dt="2025-01-15T16:23:24.497" v="81" actId="47"/>
        <pc:sldMkLst>
          <pc:docMk/>
          <pc:sldMk cId="1960301473" sldId="280"/>
        </pc:sldMkLst>
      </pc:sldChg>
      <pc:sldChg chg="modSp del modTransition">
        <pc:chgData name="Anna Manning" userId="5cc2d178-46e4-4201-afac-e32de12134d0" providerId="ADAL" clId="{CE4C5C5D-B96A-4479-97FA-1BDB5D78A83B}" dt="2025-01-29T18:32:41.014" v="16327" actId="47"/>
        <pc:sldMkLst>
          <pc:docMk/>
          <pc:sldMk cId="563251876" sldId="281"/>
        </pc:sldMkLst>
      </pc:sldChg>
      <pc:sldChg chg="modSp del mod modTransition modNotesTx">
        <pc:chgData name="Anna Manning" userId="5cc2d178-46e4-4201-afac-e32de12134d0" providerId="ADAL" clId="{CE4C5C5D-B96A-4479-97FA-1BDB5D78A83B}" dt="2025-01-29T18:32:33.507" v="16324" actId="47"/>
        <pc:sldMkLst>
          <pc:docMk/>
          <pc:sldMk cId="1202279115" sldId="282"/>
        </pc:sldMkLst>
      </pc:sldChg>
      <pc:sldChg chg="modSp del modTransition modNotesTx">
        <pc:chgData name="Anna Manning" userId="5cc2d178-46e4-4201-afac-e32de12134d0" providerId="ADAL" clId="{CE4C5C5D-B96A-4479-97FA-1BDB5D78A83B}" dt="2025-01-29T18:32:35.618" v="16325" actId="47"/>
        <pc:sldMkLst>
          <pc:docMk/>
          <pc:sldMk cId="1471968573" sldId="283"/>
        </pc:sldMkLst>
      </pc:sldChg>
      <pc:sldChg chg="modSp mod modTransition modNotesTx">
        <pc:chgData name="Anna Manning" userId="5cc2d178-46e4-4201-afac-e32de12134d0" providerId="ADAL" clId="{CE4C5C5D-B96A-4479-97FA-1BDB5D78A83B}" dt="2025-02-03T14:25:45.628" v="19500" actId="20577"/>
        <pc:sldMkLst>
          <pc:docMk/>
          <pc:sldMk cId="107920553" sldId="284"/>
        </pc:sldMkLst>
        <pc:spChg chg="mod">
          <ac:chgData name="Anna Manning" userId="5cc2d178-46e4-4201-afac-e32de12134d0" providerId="ADAL" clId="{CE4C5C5D-B96A-4479-97FA-1BDB5D78A83B}" dt="2025-01-29T16:28:39.613" v="11594"/>
          <ac:spMkLst>
            <pc:docMk/>
            <pc:sldMk cId="107920553" sldId="284"/>
            <ac:spMk id="2" creationId="{1F525B1B-E8D1-6D64-33E7-69072AB69136}"/>
          </ac:spMkLst>
        </pc:spChg>
        <pc:spChg chg="mod">
          <ac:chgData name="Anna Manning" userId="5cc2d178-46e4-4201-afac-e32de12134d0" providerId="ADAL" clId="{CE4C5C5D-B96A-4479-97FA-1BDB5D78A83B}" dt="2025-02-03T14:25:45.628" v="19500" actId="20577"/>
          <ac:spMkLst>
            <pc:docMk/>
            <pc:sldMk cId="107920553" sldId="284"/>
            <ac:spMk id="3" creationId="{261BB5A6-B047-1D1A-D74C-2D00E72F93AE}"/>
          </ac:spMkLst>
        </pc:spChg>
        <pc:spChg chg="mod">
          <ac:chgData name="Anna Manning" userId="5cc2d178-46e4-4201-afac-e32de12134d0" providerId="ADAL" clId="{CE4C5C5D-B96A-4479-97FA-1BDB5D78A83B}" dt="2025-01-16T15:22:10.240" v="3794" actId="1076"/>
          <ac:spMkLst>
            <pc:docMk/>
            <pc:sldMk cId="107920553" sldId="284"/>
            <ac:spMk id="5" creationId="{55D9F8DD-A156-14AE-003D-B4DB34DA0D1F}"/>
          </ac:spMkLst>
        </pc:spChg>
        <pc:graphicFrameChg chg="mod modGraphic">
          <ac:chgData name="Anna Manning" userId="5cc2d178-46e4-4201-afac-e32de12134d0" providerId="ADAL" clId="{CE4C5C5D-B96A-4479-97FA-1BDB5D78A83B}" dt="2025-02-03T11:30:39.268" v="18670" actId="20577"/>
          <ac:graphicFrameMkLst>
            <pc:docMk/>
            <pc:sldMk cId="107920553" sldId="284"/>
            <ac:graphicFrameMk id="4" creationId="{5E604002-703C-3AE6-C816-CC074841566C}"/>
          </ac:graphicFrameMkLst>
        </pc:graphicFrameChg>
      </pc:sldChg>
      <pc:sldChg chg="modSp modTransition modNotesTx">
        <pc:chgData name="Anna Manning" userId="5cc2d178-46e4-4201-afac-e32de12134d0" providerId="ADAL" clId="{CE4C5C5D-B96A-4479-97FA-1BDB5D78A83B}" dt="2025-01-29T16:28:39.613" v="11594"/>
        <pc:sldMkLst>
          <pc:docMk/>
          <pc:sldMk cId="1205464414" sldId="285"/>
        </pc:sldMkLst>
      </pc:sldChg>
      <pc:sldChg chg="modSp modTransition modNotesTx">
        <pc:chgData name="Anna Manning" userId="5cc2d178-46e4-4201-afac-e32de12134d0" providerId="ADAL" clId="{CE4C5C5D-B96A-4479-97FA-1BDB5D78A83B}" dt="2025-01-29T16:28:39.613" v="11594"/>
        <pc:sldMkLst>
          <pc:docMk/>
          <pc:sldMk cId="2351517526" sldId="286"/>
        </pc:sldMkLst>
      </pc:sldChg>
      <pc:sldChg chg="modSp add del mod ord modTransition">
        <pc:chgData name="Anna Manning" userId="5cc2d178-46e4-4201-afac-e32de12134d0" providerId="ADAL" clId="{CE4C5C5D-B96A-4479-97FA-1BDB5D78A83B}" dt="2025-01-29T18:32:00.431" v="16282" actId="47"/>
        <pc:sldMkLst>
          <pc:docMk/>
          <pc:sldMk cId="2373630773" sldId="287"/>
        </pc:sldMkLst>
      </pc:sldChg>
      <pc:sldChg chg="new del">
        <pc:chgData name="Anna Manning" userId="5cc2d178-46e4-4201-afac-e32de12134d0" providerId="ADAL" clId="{CE4C5C5D-B96A-4479-97FA-1BDB5D78A83B}" dt="2025-01-16T15:24:59.631" v="3826" actId="680"/>
        <pc:sldMkLst>
          <pc:docMk/>
          <pc:sldMk cId="1889056659" sldId="288"/>
        </pc:sldMkLst>
      </pc:sldChg>
      <pc:sldChg chg="modSp new del mod">
        <pc:chgData name="Anna Manning" userId="5cc2d178-46e4-4201-afac-e32de12134d0" providerId="ADAL" clId="{CE4C5C5D-B96A-4479-97FA-1BDB5D78A83B}" dt="2025-01-17T09:51:44.812" v="6501" actId="47"/>
        <pc:sldMkLst>
          <pc:docMk/>
          <pc:sldMk cId="2947240767" sldId="288"/>
        </pc:sldMkLst>
      </pc:sldChg>
      <pc:sldChg chg="modSp new add del mod">
        <pc:chgData name="Anna Manning" userId="5cc2d178-46e4-4201-afac-e32de12134d0" providerId="ADAL" clId="{CE4C5C5D-B96A-4479-97FA-1BDB5D78A83B}" dt="2025-01-29T14:44:33.618" v="10169" actId="47"/>
        <pc:sldMkLst>
          <pc:docMk/>
          <pc:sldMk cId="1004780080" sldId="289"/>
        </pc:sldMkLst>
      </pc:sldChg>
      <pc:sldChg chg="addSp delSp modSp new mod ord modTransition addAnim delAnim modAnim modNotesTx">
        <pc:chgData name="Anna Manning" userId="5cc2d178-46e4-4201-afac-e32de12134d0" providerId="ADAL" clId="{CE4C5C5D-B96A-4479-97FA-1BDB5D78A83B}" dt="2025-02-03T11:17:36.902" v="18275" actId="20577"/>
        <pc:sldMkLst>
          <pc:docMk/>
          <pc:sldMk cId="1347308208" sldId="290"/>
        </pc:sldMkLst>
        <pc:spChg chg="mod">
          <ac:chgData name="Anna Manning" userId="5cc2d178-46e4-4201-afac-e32de12134d0" providerId="ADAL" clId="{CE4C5C5D-B96A-4479-97FA-1BDB5D78A83B}" dt="2025-02-03T11:02:23.938" v="17002" actId="14100"/>
          <ac:spMkLst>
            <pc:docMk/>
            <pc:sldMk cId="1347308208" sldId="290"/>
            <ac:spMk id="2" creationId="{4264C28C-1908-B2DD-EF05-5C21FC152829}"/>
          </ac:spMkLst>
        </pc:spChg>
        <pc:spChg chg="add mod">
          <ac:chgData name="Anna Manning" userId="5cc2d178-46e4-4201-afac-e32de12134d0" providerId="ADAL" clId="{CE4C5C5D-B96A-4479-97FA-1BDB5D78A83B}" dt="2025-02-03T11:02:23.938" v="17002" actId="14100"/>
          <ac:spMkLst>
            <pc:docMk/>
            <pc:sldMk cId="1347308208" sldId="290"/>
            <ac:spMk id="4" creationId="{1B34065F-8B17-0845-89CD-F998BE5B7A5E}"/>
          </ac:spMkLst>
        </pc:spChg>
        <pc:spChg chg="add mod">
          <ac:chgData name="Anna Manning" userId="5cc2d178-46e4-4201-afac-e32de12134d0" providerId="ADAL" clId="{CE4C5C5D-B96A-4479-97FA-1BDB5D78A83B}" dt="2025-02-03T11:03:57.877" v="17019" actId="1076"/>
          <ac:spMkLst>
            <pc:docMk/>
            <pc:sldMk cId="1347308208" sldId="290"/>
            <ac:spMk id="7" creationId="{254ADF31-84E2-532D-7DE3-06C2200990A4}"/>
          </ac:spMkLst>
        </pc:spChg>
        <pc:picChg chg="add mod">
          <ac:chgData name="Anna Manning" userId="5cc2d178-46e4-4201-afac-e32de12134d0" providerId="ADAL" clId="{CE4C5C5D-B96A-4479-97FA-1BDB5D78A83B}" dt="2025-02-03T11:02:23.938" v="17002" actId="14100"/>
          <ac:picMkLst>
            <pc:docMk/>
            <pc:sldMk cId="1347308208" sldId="290"/>
            <ac:picMk id="5" creationId="{1CD9B218-7408-E2C2-869A-2B28A703A495}"/>
          </ac:picMkLst>
        </pc:picChg>
        <pc:picChg chg="add mod">
          <ac:chgData name="Anna Manning" userId="5cc2d178-46e4-4201-afac-e32de12134d0" providerId="ADAL" clId="{CE4C5C5D-B96A-4479-97FA-1BDB5D78A83B}" dt="2025-02-03T11:02:23.938" v="17002" actId="14100"/>
          <ac:picMkLst>
            <pc:docMk/>
            <pc:sldMk cId="1347308208" sldId="290"/>
            <ac:picMk id="1026" creationId="{FF7CA940-FA65-3556-CDEB-DA9E976CD306}"/>
          </ac:picMkLst>
        </pc:picChg>
        <pc:picChg chg="add mod">
          <ac:chgData name="Anna Manning" userId="5cc2d178-46e4-4201-afac-e32de12134d0" providerId="ADAL" clId="{CE4C5C5D-B96A-4479-97FA-1BDB5D78A83B}" dt="2025-02-03T11:06:25.426" v="17044" actId="1076"/>
          <ac:picMkLst>
            <pc:docMk/>
            <pc:sldMk cId="1347308208" sldId="290"/>
            <ac:picMk id="1034" creationId="{AFE0977A-82C5-9EAE-E02F-E449FD41CCA3}"/>
          </ac:picMkLst>
        </pc:picChg>
        <pc:picChg chg="add mod">
          <ac:chgData name="Anna Manning" userId="5cc2d178-46e4-4201-afac-e32de12134d0" providerId="ADAL" clId="{CE4C5C5D-B96A-4479-97FA-1BDB5D78A83B}" dt="2025-02-03T11:02:23.938" v="17002" actId="14100"/>
          <ac:picMkLst>
            <pc:docMk/>
            <pc:sldMk cId="1347308208" sldId="290"/>
            <ac:picMk id="1038" creationId="{09BC7166-9268-214B-634A-EA1CA6D4540D}"/>
          </ac:picMkLst>
        </pc:picChg>
      </pc:sldChg>
      <pc:sldChg chg="modSp new del mod">
        <pc:chgData name="Anna Manning" userId="5cc2d178-46e4-4201-afac-e32de12134d0" providerId="ADAL" clId="{CE4C5C5D-B96A-4479-97FA-1BDB5D78A83B}" dt="2025-01-20T10:58:36.435" v="8695" actId="47"/>
        <pc:sldMkLst>
          <pc:docMk/>
          <pc:sldMk cId="398547973" sldId="291"/>
        </pc:sldMkLst>
      </pc:sldChg>
      <pc:sldChg chg="addSp delSp modSp new del mod">
        <pc:chgData name="Anna Manning" userId="5cc2d178-46e4-4201-afac-e32de12134d0" providerId="ADAL" clId="{CE4C5C5D-B96A-4479-97FA-1BDB5D78A83B}" dt="2025-01-29T15:22:03.974" v="11448" actId="47"/>
        <pc:sldMkLst>
          <pc:docMk/>
          <pc:sldMk cId="4275849117" sldId="291"/>
        </pc:sldMkLst>
      </pc:sldChg>
      <pc:sldChg chg="addSp delSp modSp new mod modTransition modAnim modNotesTx">
        <pc:chgData name="Anna Manning" userId="5cc2d178-46e4-4201-afac-e32de12134d0" providerId="ADAL" clId="{CE4C5C5D-B96A-4479-97FA-1BDB5D78A83B}" dt="2025-02-03T11:17:42.271" v="18276" actId="6549"/>
        <pc:sldMkLst>
          <pc:docMk/>
          <pc:sldMk cId="493417673" sldId="292"/>
        </pc:sldMkLst>
        <pc:spChg chg="mod">
          <ac:chgData name="Anna Manning" userId="5cc2d178-46e4-4201-afac-e32de12134d0" providerId="ADAL" clId="{CE4C5C5D-B96A-4479-97FA-1BDB5D78A83B}" dt="2025-01-29T16:28:39.613" v="11594"/>
          <ac:spMkLst>
            <pc:docMk/>
            <pc:sldMk cId="493417673" sldId="292"/>
            <ac:spMk id="2" creationId="{4C9DB422-6705-C49F-5F61-D631409DC189}"/>
          </ac:spMkLst>
        </pc:spChg>
        <pc:spChg chg="mod">
          <ac:chgData name="Anna Manning" userId="5cc2d178-46e4-4201-afac-e32de12134d0" providerId="ADAL" clId="{CE4C5C5D-B96A-4479-97FA-1BDB5D78A83B}" dt="2025-02-03T10:57:13.764" v="16961" actId="20577"/>
          <ac:spMkLst>
            <pc:docMk/>
            <pc:sldMk cId="493417673" sldId="292"/>
            <ac:spMk id="3" creationId="{9032A697-F3E5-669B-2D6C-342D976E9A55}"/>
          </ac:spMkLst>
        </pc:spChg>
        <pc:spChg chg="mod">
          <ac:chgData name="Anna Manning" userId="5cc2d178-46e4-4201-afac-e32de12134d0" providerId="ADAL" clId="{CE4C5C5D-B96A-4479-97FA-1BDB5D78A83B}" dt="2025-02-03T10:57:58.366" v="16971" actId="1076"/>
          <ac:spMkLst>
            <pc:docMk/>
            <pc:sldMk cId="493417673" sldId="292"/>
            <ac:spMk id="4" creationId="{CCA91C4A-F071-486D-53DA-A52309D3B676}"/>
          </ac:spMkLst>
        </pc:spChg>
        <pc:cxnChg chg="mod">
          <ac:chgData name="Anna Manning" userId="5cc2d178-46e4-4201-afac-e32de12134d0" providerId="ADAL" clId="{CE4C5C5D-B96A-4479-97FA-1BDB5D78A83B}" dt="2025-02-03T10:58:02.672" v="16972" actId="14100"/>
          <ac:cxnSpMkLst>
            <pc:docMk/>
            <pc:sldMk cId="493417673" sldId="292"/>
            <ac:cxnSpMk id="18" creationId="{FA2550FF-7E2D-B89E-BC83-70C20609144F}"/>
          </ac:cxnSpMkLst>
        </pc:cxnChg>
      </pc:sldChg>
      <pc:sldChg chg="addSp delSp modSp new mod modTransition modAnim modNotesTx">
        <pc:chgData name="Anna Manning" userId="5cc2d178-46e4-4201-afac-e32de12134d0" providerId="ADAL" clId="{CE4C5C5D-B96A-4479-97FA-1BDB5D78A83B}" dt="2025-02-03T14:23:02.837" v="19306" actId="1076"/>
        <pc:sldMkLst>
          <pc:docMk/>
          <pc:sldMk cId="3454729832" sldId="293"/>
        </pc:sldMkLst>
        <pc:spChg chg="mod">
          <ac:chgData name="Anna Manning" userId="5cc2d178-46e4-4201-afac-e32de12134d0" providerId="ADAL" clId="{CE4C5C5D-B96A-4479-97FA-1BDB5D78A83B}" dt="2025-02-03T14:23:02.837" v="19306" actId="1076"/>
          <ac:spMkLst>
            <pc:docMk/>
            <pc:sldMk cId="3454729832" sldId="293"/>
            <ac:spMk id="2" creationId="{85D80D9C-D615-6ED6-FB98-11213ED32F54}"/>
          </ac:spMkLst>
        </pc:spChg>
        <pc:spChg chg="mod">
          <ac:chgData name="Anna Manning" userId="5cc2d178-46e4-4201-afac-e32de12134d0" providerId="ADAL" clId="{CE4C5C5D-B96A-4479-97FA-1BDB5D78A83B}" dt="2025-02-03T14:23:02.837" v="19306" actId="1076"/>
          <ac:spMkLst>
            <pc:docMk/>
            <pc:sldMk cId="3454729832" sldId="293"/>
            <ac:spMk id="3" creationId="{3A0D2945-5A1F-222A-EC63-87DB8ED25664}"/>
          </ac:spMkLst>
        </pc:spChg>
        <pc:spChg chg="add mod">
          <ac:chgData name="Anna Manning" userId="5cc2d178-46e4-4201-afac-e32de12134d0" providerId="ADAL" clId="{CE4C5C5D-B96A-4479-97FA-1BDB5D78A83B}" dt="2025-02-03T14:23:02.837" v="19306" actId="1076"/>
          <ac:spMkLst>
            <pc:docMk/>
            <pc:sldMk cId="3454729832" sldId="293"/>
            <ac:spMk id="6" creationId="{DFB24552-AD6E-CB5E-4620-12205336FE9D}"/>
          </ac:spMkLst>
        </pc:spChg>
        <pc:spChg chg="add mod">
          <ac:chgData name="Anna Manning" userId="5cc2d178-46e4-4201-afac-e32de12134d0" providerId="ADAL" clId="{CE4C5C5D-B96A-4479-97FA-1BDB5D78A83B}" dt="2025-02-03T14:23:02.837" v="19306" actId="1076"/>
          <ac:spMkLst>
            <pc:docMk/>
            <pc:sldMk cId="3454729832" sldId="293"/>
            <ac:spMk id="7" creationId="{DA2CC2C0-1F15-E05F-186D-D115DCF320EB}"/>
          </ac:spMkLst>
        </pc:spChg>
        <pc:spChg chg="add mod">
          <ac:chgData name="Anna Manning" userId="5cc2d178-46e4-4201-afac-e32de12134d0" providerId="ADAL" clId="{CE4C5C5D-B96A-4479-97FA-1BDB5D78A83B}" dt="2025-02-03T14:23:02.837" v="19306" actId="1076"/>
          <ac:spMkLst>
            <pc:docMk/>
            <pc:sldMk cId="3454729832" sldId="293"/>
            <ac:spMk id="8" creationId="{FBF1D37A-7ED7-71C9-E557-8E49F6AE33A5}"/>
          </ac:spMkLst>
        </pc:spChg>
        <pc:spChg chg="add mod">
          <ac:chgData name="Anna Manning" userId="5cc2d178-46e4-4201-afac-e32de12134d0" providerId="ADAL" clId="{CE4C5C5D-B96A-4479-97FA-1BDB5D78A83B}" dt="2025-02-03T14:23:02.837" v="19306" actId="1076"/>
          <ac:spMkLst>
            <pc:docMk/>
            <pc:sldMk cId="3454729832" sldId="293"/>
            <ac:spMk id="9" creationId="{3957C77A-5974-9441-B08E-7A3D3B9FDDBA}"/>
          </ac:spMkLst>
        </pc:spChg>
        <pc:spChg chg="add mod">
          <ac:chgData name="Anna Manning" userId="5cc2d178-46e4-4201-afac-e32de12134d0" providerId="ADAL" clId="{CE4C5C5D-B96A-4479-97FA-1BDB5D78A83B}" dt="2025-02-03T14:23:02.837" v="19306" actId="1076"/>
          <ac:spMkLst>
            <pc:docMk/>
            <pc:sldMk cId="3454729832" sldId="293"/>
            <ac:spMk id="10" creationId="{8DE9645C-87FE-1F72-12C1-C5801300DAA3}"/>
          </ac:spMkLst>
        </pc:spChg>
        <pc:picChg chg="add mod ord">
          <ac:chgData name="Anna Manning" userId="5cc2d178-46e4-4201-afac-e32de12134d0" providerId="ADAL" clId="{CE4C5C5D-B96A-4479-97FA-1BDB5D78A83B}" dt="2025-02-03T14:23:02.837" v="19306" actId="1076"/>
          <ac:picMkLst>
            <pc:docMk/>
            <pc:sldMk cId="3454729832" sldId="293"/>
            <ac:picMk id="4" creationId="{9A1C06D9-59C1-1779-683F-78EA1DA11FE4}"/>
          </ac:picMkLst>
        </pc:picChg>
      </pc:sldChg>
      <pc:sldChg chg="addSp delSp modSp add mod ord modTransition modAnim">
        <pc:chgData name="Anna Manning" userId="5cc2d178-46e4-4201-afac-e32de12134d0" providerId="ADAL" clId="{CE4C5C5D-B96A-4479-97FA-1BDB5D78A83B}" dt="2025-02-03T13:51:24.615" v="19024" actId="1076"/>
        <pc:sldMkLst>
          <pc:docMk/>
          <pc:sldMk cId="217466699" sldId="294"/>
        </pc:sldMkLst>
        <pc:spChg chg="mod">
          <ac:chgData name="Anna Manning" userId="5cc2d178-46e4-4201-afac-e32de12134d0" providerId="ADAL" clId="{CE4C5C5D-B96A-4479-97FA-1BDB5D78A83B}" dt="2025-02-03T12:29:14.792" v="18941" actId="6549"/>
          <ac:spMkLst>
            <pc:docMk/>
            <pc:sldMk cId="217466699" sldId="294"/>
            <ac:spMk id="2" creationId="{0155C9F6-EDE2-2CAA-B46B-9404A2CCBFB0}"/>
          </ac:spMkLst>
        </pc:spChg>
        <pc:spChg chg="add mod">
          <ac:chgData name="Anna Manning" userId="5cc2d178-46e4-4201-afac-e32de12134d0" providerId="ADAL" clId="{CE4C5C5D-B96A-4479-97FA-1BDB5D78A83B}" dt="2025-02-03T10:59:00.829" v="16995" actId="20577"/>
          <ac:spMkLst>
            <pc:docMk/>
            <pc:sldMk cId="217466699" sldId="294"/>
            <ac:spMk id="4" creationId="{12B5F065-39FE-9894-A898-82B0F8EBFD34}"/>
          </ac:spMkLst>
        </pc:spChg>
        <pc:picChg chg="add mod ord">
          <ac:chgData name="Anna Manning" userId="5cc2d178-46e4-4201-afac-e32de12134d0" providerId="ADAL" clId="{CE4C5C5D-B96A-4479-97FA-1BDB5D78A83B}" dt="2025-02-03T13:51:24.615" v="19024" actId="1076"/>
          <ac:picMkLst>
            <pc:docMk/>
            <pc:sldMk cId="217466699" sldId="294"/>
            <ac:picMk id="12" creationId="{7729DA25-9D99-9942-92EB-9CE78DE9654F}"/>
          </ac:picMkLst>
        </pc:picChg>
      </pc:sldChg>
      <pc:sldChg chg="addSp delSp modSp new mod ord modTransition modAnim">
        <pc:chgData name="Anna Manning" userId="5cc2d178-46e4-4201-afac-e32de12134d0" providerId="ADAL" clId="{CE4C5C5D-B96A-4479-97FA-1BDB5D78A83B}" dt="2025-02-03T14:19:30.500" v="19296" actId="14100"/>
        <pc:sldMkLst>
          <pc:docMk/>
          <pc:sldMk cId="1399872549" sldId="295"/>
        </pc:sldMkLst>
        <pc:spChg chg="mod">
          <ac:chgData name="Anna Manning" userId="5cc2d178-46e4-4201-afac-e32de12134d0" providerId="ADAL" clId="{CE4C5C5D-B96A-4479-97FA-1BDB5D78A83B}" dt="2025-01-29T16:28:39.613" v="11594"/>
          <ac:spMkLst>
            <pc:docMk/>
            <pc:sldMk cId="1399872549" sldId="295"/>
            <ac:spMk id="2" creationId="{7B1B8BC9-61C9-2A5D-F039-E8F99DCA1F55}"/>
          </ac:spMkLst>
        </pc:spChg>
        <pc:spChg chg="add mod">
          <ac:chgData name="Anna Manning" userId="5cc2d178-46e4-4201-afac-e32de12134d0" providerId="ADAL" clId="{CE4C5C5D-B96A-4479-97FA-1BDB5D78A83B}" dt="2025-02-03T14:19:30.500" v="19296" actId="14100"/>
          <ac:spMkLst>
            <pc:docMk/>
            <pc:sldMk cId="1399872549" sldId="295"/>
            <ac:spMk id="6" creationId="{3DEB56CC-698E-9C5E-4194-2F418790F320}"/>
          </ac:spMkLst>
        </pc:spChg>
        <pc:spChg chg="add mod">
          <ac:chgData name="Anna Manning" userId="5cc2d178-46e4-4201-afac-e32de12134d0" providerId="ADAL" clId="{CE4C5C5D-B96A-4479-97FA-1BDB5D78A83B}" dt="2025-02-03T13:46:31.393" v="19005" actId="1076"/>
          <ac:spMkLst>
            <pc:docMk/>
            <pc:sldMk cId="1399872549" sldId="295"/>
            <ac:spMk id="9" creationId="{1DBEF8CE-6D00-6504-DF9D-34D38E210750}"/>
          </ac:spMkLst>
        </pc:spChg>
        <pc:spChg chg="add mod">
          <ac:chgData name="Anna Manning" userId="5cc2d178-46e4-4201-afac-e32de12134d0" providerId="ADAL" clId="{CE4C5C5D-B96A-4479-97FA-1BDB5D78A83B}" dt="2025-02-03T13:46:37.740" v="19007" actId="1076"/>
          <ac:spMkLst>
            <pc:docMk/>
            <pc:sldMk cId="1399872549" sldId="295"/>
            <ac:spMk id="10" creationId="{A20D0CAD-23B8-9BB0-8F09-7E8BBE9CF747}"/>
          </ac:spMkLst>
        </pc:spChg>
        <pc:spChg chg="add mod">
          <ac:chgData name="Anna Manning" userId="5cc2d178-46e4-4201-afac-e32de12134d0" providerId="ADAL" clId="{CE4C5C5D-B96A-4479-97FA-1BDB5D78A83B}" dt="2025-02-03T13:46:43.790" v="19009" actId="1076"/>
          <ac:spMkLst>
            <pc:docMk/>
            <pc:sldMk cId="1399872549" sldId="295"/>
            <ac:spMk id="11" creationId="{03473129-CC21-0971-CC2D-15730C9D9E1A}"/>
          </ac:spMkLst>
        </pc:spChg>
        <pc:spChg chg="add mod">
          <ac:chgData name="Anna Manning" userId="5cc2d178-46e4-4201-afac-e32de12134d0" providerId="ADAL" clId="{CE4C5C5D-B96A-4479-97FA-1BDB5D78A83B}" dt="2025-02-03T13:46:52.529" v="19011" actId="1076"/>
          <ac:spMkLst>
            <pc:docMk/>
            <pc:sldMk cId="1399872549" sldId="295"/>
            <ac:spMk id="12" creationId="{DFA5A235-70E1-DC27-2472-4F7E5A6ED87A}"/>
          </ac:spMkLst>
        </pc:spChg>
        <pc:spChg chg="add mod">
          <ac:chgData name="Anna Manning" userId="5cc2d178-46e4-4201-afac-e32de12134d0" providerId="ADAL" clId="{CE4C5C5D-B96A-4479-97FA-1BDB5D78A83B}" dt="2025-02-03T13:47:13.483" v="19017" actId="1076"/>
          <ac:spMkLst>
            <pc:docMk/>
            <pc:sldMk cId="1399872549" sldId="295"/>
            <ac:spMk id="14" creationId="{48013A6E-72B3-4623-30C5-2E47FD7EC020}"/>
          </ac:spMkLst>
        </pc:spChg>
        <pc:picChg chg="add mod ord">
          <ac:chgData name="Anna Manning" userId="5cc2d178-46e4-4201-afac-e32de12134d0" providerId="ADAL" clId="{CE4C5C5D-B96A-4479-97FA-1BDB5D78A83B}" dt="2025-02-03T13:51:55.045" v="19029" actId="1076"/>
          <ac:picMkLst>
            <pc:docMk/>
            <pc:sldMk cId="1399872549" sldId="295"/>
            <ac:picMk id="15" creationId="{5BA865C6-ECE0-B502-1074-3481A8D56B33}"/>
          </ac:picMkLst>
        </pc:picChg>
      </pc:sldChg>
      <pc:sldChg chg="addSp delSp modSp add mod modTransition modAnim modNotesTx">
        <pc:chgData name="Anna Manning" userId="5cc2d178-46e4-4201-afac-e32de12134d0" providerId="ADAL" clId="{CE4C5C5D-B96A-4479-97FA-1BDB5D78A83B}" dt="2025-02-03T14:13:20.951" v="19220"/>
        <pc:sldMkLst>
          <pc:docMk/>
          <pc:sldMk cId="3583415253" sldId="296"/>
        </pc:sldMkLst>
        <pc:spChg chg="mod">
          <ac:chgData name="Anna Manning" userId="5cc2d178-46e4-4201-afac-e32de12134d0" providerId="ADAL" clId="{CE4C5C5D-B96A-4479-97FA-1BDB5D78A83B}" dt="2025-01-29T17:03:27.221" v="13750" actId="20577"/>
          <ac:spMkLst>
            <pc:docMk/>
            <pc:sldMk cId="3583415253" sldId="296"/>
            <ac:spMk id="2" creationId="{B6B3BD42-5194-E9FB-2867-451FE8A83B20}"/>
          </ac:spMkLst>
        </pc:spChg>
        <pc:spChg chg="add mod">
          <ac:chgData name="Anna Manning" userId="5cc2d178-46e4-4201-afac-e32de12134d0" providerId="ADAL" clId="{CE4C5C5D-B96A-4479-97FA-1BDB5D78A83B}" dt="2025-01-29T18:14:54.117" v="15577" actId="1076"/>
          <ac:spMkLst>
            <pc:docMk/>
            <pc:sldMk cId="3583415253" sldId="296"/>
            <ac:spMk id="5" creationId="{CBDE487E-5AA8-A7DA-F57C-01AEF59CD30F}"/>
          </ac:spMkLst>
        </pc:spChg>
        <pc:spChg chg="add mod">
          <ac:chgData name="Anna Manning" userId="5cc2d178-46e4-4201-afac-e32de12134d0" providerId="ADAL" clId="{CE4C5C5D-B96A-4479-97FA-1BDB5D78A83B}" dt="2025-01-29T18:14:54.117" v="15577" actId="1076"/>
          <ac:spMkLst>
            <pc:docMk/>
            <pc:sldMk cId="3583415253" sldId="296"/>
            <ac:spMk id="6" creationId="{253D544A-CC48-97E0-E6A6-315B63D3AAAF}"/>
          </ac:spMkLst>
        </pc:spChg>
        <pc:spChg chg="add mod">
          <ac:chgData name="Anna Manning" userId="5cc2d178-46e4-4201-afac-e32de12134d0" providerId="ADAL" clId="{CE4C5C5D-B96A-4479-97FA-1BDB5D78A83B}" dt="2025-01-29T17:10:21.282" v="13948" actId="255"/>
          <ac:spMkLst>
            <pc:docMk/>
            <pc:sldMk cId="3583415253" sldId="296"/>
            <ac:spMk id="7" creationId="{2C304C2A-EEAB-240D-AA12-BB86C6E07C50}"/>
          </ac:spMkLst>
        </pc:spChg>
        <pc:picChg chg="add mod ord">
          <ac:chgData name="Anna Manning" userId="5cc2d178-46e4-4201-afac-e32de12134d0" providerId="ADAL" clId="{CE4C5C5D-B96A-4479-97FA-1BDB5D78A83B}" dt="2025-02-03T14:11:48.673" v="19209" actId="1076"/>
          <ac:picMkLst>
            <pc:docMk/>
            <pc:sldMk cId="3583415253" sldId="296"/>
            <ac:picMk id="3" creationId="{FD49EC5C-864D-F3D8-FE53-217E4C0E7B5C}"/>
          </ac:picMkLst>
        </pc:picChg>
      </pc:sldChg>
      <pc:sldChg chg="addSp delSp modSp add mod modTransition modAnim modNotesTx">
        <pc:chgData name="Anna Manning" userId="5cc2d178-46e4-4201-afac-e32de12134d0" providerId="ADAL" clId="{CE4C5C5D-B96A-4479-97FA-1BDB5D78A83B}" dt="2025-02-03T14:23:19.009" v="19307" actId="1076"/>
        <pc:sldMkLst>
          <pc:docMk/>
          <pc:sldMk cId="124127368" sldId="297"/>
        </pc:sldMkLst>
        <pc:spChg chg="mod">
          <ac:chgData name="Anna Manning" userId="5cc2d178-46e4-4201-afac-e32de12134d0" providerId="ADAL" clId="{CE4C5C5D-B96A-4479-97FA-1BDB5D78A83B}" dt="2025-02-03T14:23:19.009" v="19307" actId="1076"/>
          <ac:spMkLst>
            <pc:docMk/>
            <pc:sldMk cId="124127368" sldId="297"/>
            <ac:spMk id="3" creationId="{043BDCEF-5EE5-CA2C-EE9F-095BDC51DF7D}"/>
          </ac:spMkLst>
        </pc:spChg>
        <pc:spChg chg="add mod">
          <ac:chgData name="Anna Manning" userId="5cc2d178-46e4-4201-afac-e32de12134d0" providerId="ADAL" clId="{CE4C5C5D-B96A-4479-97FA-1BDB5D78A83B}" dt="2025-02-03T14:23:19.009" v="19307" actId="1076"/>
          <ac:spMkLst>
            <pc:docMk/>
            <pc:sldMk cId="124127368" sldId="297"/>
            <ac:spMk id="6" creationId="{5DE6C52F-3C27-CADF-280A-F022928EEBF8}"/>
          </ac:spMkLst>
        </pc:spChg>
        <pc:spChg chg="add mod">
          <ac:chgData name="Anna Manning" userId="5cc2d178-46e4-4201-afac-e32de12134d0" providerId="ADAL" clId="{CE4C5C5D-B96A-4479-97FA-1BDB5D78A83B}" dt="2025-02-03T14:23:19.009" v="19307" actId="1076"/>
          <ac:spMkLst>
            <pc:docMk/>
            <pc:sldMk cId="124127368" sldId="297"/>
            <ac:spMk id="7" creationId="{433A3C23-14C7-D720-7E7F-36C8E16FA564}"/>
          </ac:spMkLst>
        </pc:spChg>
        <pc:spChg chg="add mod">
          <ac:chgData name="Anna Manning" userId="5cc2d178-46e4-4201-afac-e32de12134d0" providerId="ADAL" clId="{CE4C5C5D-B96A-4479-97FA-1BDB5D78A83B}" dt="2025-02-03T14:23:19.009" v="19307" actId="1076"/>
          <ac:spMkLst>
            <pc:docMk/>
            <pc:sldMk cId="124127368" sldId="297"/>
            <ac:spMk id="10" creationId="{032177A8-45F9-BE12-4D54-628C9D056B65}"/>
          </ac:spMkLst>
        </pc:spChg>
        <pc:spChg chg="add mod">
          <ac:chgData name="Anna Manning" userId="5cc2d178-46e4-4201-afac-e32de12134d0" providerId="ADAL" clId="{CE4C5C5D-B96A-4479-97FA-1BDB5D78A83B}" dt="2025-02-03T14:23:19.009" v="19307" actId="1076"/>
          <ac:spMkLst>
            <pc:docMk/>
            <pc:sldMk cId="124127368" sldId="297"/>
            <ac:spMk id="11" creationId="{A12129AC-8163-BA1A-CAA9-14EE4646EB93}"/>
          </ac:spMkLst>
        </pc:spChg>
        <pc:spChg chg="add mod">
          <ac:chgData name="Anna Manning" userId="5cc2d178-46e4-4201-afac-e32de12134d0" providerId="ADAL" clId="{CE4C5C5D-B96A-4479-97FA-1BDB5D78A83B}" dt="2025-02-03T14:23:19.009" v="19307" actId="1076"/>
          <ac:spMkLst>
            <pc:docMk/>
            <pc:sldMk cId="124127368" sldId="297"/>
            <ac:spMk id="12" creationId="{BFA2DB0F-9909-F83C-1E95-37682D3A01A5}"/>
          </ac:spMkLst>
        </pc:spChg>
        <pc:picChg chg="add mod ord">
          <ac:chgData name="Anna Manning" userId="5cc2d178-46e4-4201-afac-e32de12134d0" providerId="ADAL" clId="{CE4C5C5D-B96A-4479-97FA-1BDB5D78A83B}" dt="2025-02-03T14:23:19.009" v="19307" actId="1076"/>
          <ac:picMkLst>
            <pc:docMk/>
            <pc:sldMk cId="124127368" sldId="297"/>
            <ac:picMk id="2" creationId="{772DE064-8C82-22A1-A818-770EAA2A5478}"/>
          </ac:picMkLst>
        </pc:picChg>
      </pc:sldChg>
      <pc:sldChg chg="modSp add del mod modTransition">
        <pc:chgData name="Anna Manning" userId="5cc2d178-46e4-4201-afac-e32de12134d0" providerId="ADAL" clId="{CE4C5C5D-B96A-4479-97FA-1BDB5D78A83B}" dt="2025-01-29T17:24:06.719" v="14546" actId="47"/>
        <pc:sldMkLst>
          <pc:docMk/>
          <pc:sldMk cId="44107580" sldId="298"/>
        </pc:sldMkLst>
      </pc:sldChg>
      <pc:sldChg chg="addSp delSp modSp add mod modTransition delAnim modAnim modNotesTx">
        <pc:chgData name="Anna Manning" userId="5cc2d178-46e4-4201-afac-e32de12134d0" providerId="ADAL" clId="{CE4C5C5D-B96A-4479-97FA-1BDB5D78A83B}" dt="2025-02-03T14:23:39.030" v="19308" actId="1076"/>
        <pc:sldMkLst>
          <pc:docMk/>
          <pc:sldMk cId="4203926932" sldId="299"/>
        </pc:sldMkLst>
        <pc:spChg chg="mod">
          <ac:chgData name="Anna Manning" userId="5cc2d178-46e4-4201-afac-e32de12134d0" providerId="ADAL" clId="{CE4C5C5D-B96A-4479-97FA-1BDB5D78A83B}" dt="2025-02-03T14:23:39.030" v="19308" actId="1076"/>
          <ac:spMkLst>
            <pc:docMk/>
            <pc:sldMk cId="4203926932" sldId="299"/>
            <ac:spMk id="2" creationId="{996EBF91-279B-32EF-FC03-A909A94AB1B1}"/>
          </ac:spMkLst>
        </pc:spChg>
        <pc:spChg chg="add mod">
          <ac:chgData name="Anna Manning" userId="5cc2d178-46e4-4201-afac-e32de12134d0" providerId="ADAL" clId="{CE4C5C5D-B96A-4479-97FA-1BDB5D78A83B}" dt="2025-02-03T14:23:39.030" v="19308" actId="1076"/>
          <ac:spMkLst>
            <pc:docMk/>
            <pc:sldMk cId="4203926932" sldId="299"/>
            <ac:spMk id="6" creationId="{D480410D-46FC-7477-3C08-16ECCEF5EFC2}"/>
          </ac:spMkLst>
        </pc:spChg>
        <pc:spChg chg="add mod">
          <ac:chgData name="Anna Manning" userId="5cc2d178-46e4-4201-afac-e32de12134d0" providerId="ADAL" clId="{CE4C5C5D-B96A-4479-97FA-1BDB5D78A83B}" dt="2025-02-03T14:23:39.030" v="19308" actId="1076"/>
          <ac:spMkLst>
            <pc:docMk/>
            <pc:sldMk cId="4203926932" sldId="299"/>
            <ac:spMk id="8" creationId="{3796190B-249C-C672-81A6-DFC2E67EA4E1}"/>
          </ac:spMkLst>
        </pc:spChg>
        <pc:spChg chg="add mod ord">
          <ac:chgData name="Anna Manning" userId="5cc2d178-46e4-4201-afac-e32de12134d0" providerId="ADAL" clId="{CE4C5C5D-B96A-4479-97FA-1BDB5D78A83B}" dt="2025-02-03T14:23:39.030" v="19308" actId="1076"/>
          <ac:spMkLst>
            <pc:docMk/>
            <pc:sldMk cId="4203926932" sldId="299"/>
            <ac:spMk id="9" creationId="{AD4CA980-EB2B-EFD1-6C43-2BB9C053A89D}"/>
          </ac:spMkLst>
        </pc:spChg>
        <pc:picChg chg="add mod ord">
          <ac:chgData name="Anna Manning" userId="5cc2d178-46e4-4201-afac-e32de12134d0" providerId="ADAL" clId="{CE4C5C5D-B96A-4479-97FA-1BDB5D78A83B}" dt="2025-02-03T14:23:39.030" v="19308" actId="1076"/>
          <ac:picMkLst>
            <pc:docMk/>
            <pc:sldMk cId="4203926932" sldId="299"/>
            <ac:picMk id="3" creationId="{5234DE3A-8FFF-97CE-193B-24B904B139D1}"/>
          </ac:picMkLst>
        </pc:picChg>
      </pc:sldChg>
      <pc:sldChg chg="modSp add del mod modTransition">
        <pc:chgData name="Anna Manning" userId="5cc2d178-46e4-4201-afac-e32de12134d0" providerId="ADAL" clId="{CE4C5C5D-B96A-4479-97FA-1BDB5D78A83B}" dt="2025-01-29T17:25:01.392" v="14643" actId="47"/>
        <pc:sldMkLst>
          <pc:docMk/>
          <pc:sldMk cId="1023977299" sldId="300"/>
        </pc:sldMkLst>
      </pc:sldChg>
      <pc:sldChg chg="addSp delSp modSp add mod modTransition modAnim modNotesTx">
        <pc:chgData name="Anna Manning" userId="5cc2d178-46e4-4201-afac-e32de12134d0" providerId="ADAL" clId="{CE4C5C5D-B96A-4479-97FA-1BDB5D78A83B}" dt="2025-02-03T14:24:04.993" v="19310" actId="1076"/>
        <pc:sldMkLst>
          <pc:docMk/>
          <pc:sldMk cId="742058419" sldId="301"/>
        </pc:sldMkLst>
        <pc:spChg chg="mod">
          <ac:chgData name="Anna Manning" userId="5cc2d178-46e4-4201-afac-e32de12134d0" providerId="ADAL" clId="{CE4C5C5D-B96A-4479-97FA-1BDB5D78A83B}" dt="2025-02-03T14:24:04.993" v="19310" actId="1076"/>
          <ac:spMkLst>
            <pc:docMk/>
            <pc:sldMk cId="742058419" sldId="301"/>
            <ac:spMk id="2" creationId="{424AB76D-26E9-6048-FDD4-F33245FC06C7}"/>
          </ac:spMkLst>
        </pc:spChg>
        <pc:spChg chg="add mod">
          <ac:chgData name="Anna Manning" userId="5cc2d178-46e4-4201-afac-e32de12134d0" providerId="ADAL" clId="{CE4C5C5D-B96A-4479-97FA-1BDB5D78A83B}" dt="2025-02-03T14:24:04.993" v="19310" actId="1076"/>
          <ac:spMkLst>
            <pc:docMk/>
            <pc:sldMk cId="742058419" sldId="301"/>
            <ac:spMk id="7" creationId="{AF6E1024-7732-BC13-CC42-BDC5D09F4A41}"/>
          </ac:spMkLst>
        </pc:spChg>
        <pc:spChg chg="add mod">
          <ac:chgData name="Anna Manning" userId="5cc2d178-46e4-4201-afac-e32de12134d0" providerId="ADAL" clId="{CE4C5C5D-B96A-4479-97FA-1BDB5D78A83B}" dt="2025-02-03T14:24:04.993" v="19310" actId="1076"/>
          <ac:spMkLst>
            <pc:docMk/>
            <pc:sldMk cId="742058419" sldId="301"/>
            <ac:spMk id="8" creationId="{39B876D3-0C1D-66CE-6522-A439E199C137}"/>
          </ac:spMkLst>
        </pc:spChg>
        <pc:spChg chg="add mod">
          <ac:chgData name="Anna Manning" userId="5cc2d178-46e4-4201-afac-e32de12134d0" providerId="ADAL" clId="{CE4C5C5D-B96A-4479-97FA-1BDB5D78A83B}" dt="2025-02-03T14:24:04.993" v="19310" actId="1076"/>
          <ac:spMkLst>
            <pc:docMk/>
            <pc:sldMk cId="742058419" sldId="301"/>
            <ac:spMk id="9" creationId="{4F4664A2-0A50-79A0-B552-D028DDA275C7}"/>
          </ac:spMkLst>
        </pc:spChg>
        <pc:spChg chg="add mod">
          <ac:chgData name="Anna Manning" userId="5cc2d178-46e4-4201-afac-e32de12134d0" providerId="ADAL" clId="{CE4C5C5D-B96A-4479-97FA-1BDB5D78A83B}" dt="2025-02-03T14:24:04.993" v="19310" actId="1076"/>
          <ac:spMkLst>
            <pc:docMk/>
            <pc:sldMk cId="742058419" sldId="301"/>
            <ac:spMk id="10" creationId="{A39E512F-E385-0569-3371-30E0D64CE5A7}"/>
          </ac:spMkLst>
        </pc:spChg>
        <pc:picChg chg="add mod ord">
          <ac:chgData name="Anna Manning" userId="5cc2d178-46e4-4201-afac-e32de12134d0" providerId="ADAL" clId="{CE4C5C5D-B96A-4479-97FA-1BDB5D78A83B}" dt="2025-02-03T14:24:04.993" v="19310" actId="1076"/>
          <ac:picMkLst>
            <pc:docMk/>
            <pc:sldMk cId="742058419" sldId="301"/>
            <ac:picMk id="3" creationId="{14A054BE-189F-4A31-A2EE-1C351B178E5A}"/>
          </ac:picMkLst>
        </pc:picChg>
      </pc:sldChg>
      <pc:sldChg chg="modSp add del mod modTransition">
        <pc:chgData name="Anna Manning" userId="5cc2d178-46e4-4201-afac-e32de12134d0" providerId="ADAL" clId="{CE4C5C5D-B96A-4479-97FA-1BDB5D78A83B}" dt="2025-01-29T17:34:36.969" v="14693" actId="47"/>
        <pc:sldMkLst>
          <pc:docMk/>
          <pc:sldMk cId="1079217388" sldId="302"/>
        </pc:sldMkLst>
      </pc:sldChg>
      <pc:sldChg chg="modSp add del mod modTransition">
        <pc:chgData name="Anna Manning" userId="5cc2d178-46e4-4201-afac-e32de12134d0" providerId="ADAL" clId="{CE4C5C5D-B96A-4479-97FA-1BDB5D78A83B}" dt="2025-01-29T18:31:22.292" v="16241" actId="47"/>
        <pc:sldMkLst>
          <pc:docMk/>
          <pc:sldMk cId="2380483087" sldId="303"/>
        </pc:sldMkLst>
      </pc:sldChg>
      <pc:sldChg chg="modSp new del mod">
        <pc:chgData name="Anna Manning" userId="5cc2d178-46e4-4201-afac-e32de12134d0" providerId="ADAL" clId="{CE4C5C5D-B96A-4479-97FA-1BDB5D78A83B}" dt="2025-01-29T15:21:57.849" v="11447" actId="47"/>
        <pc:sldMkLst>
          <pc:docMk/>
          <pc:sldMk cId="890404255" sldId="304"/>
        </pc:sldMkLst>
      </pc:sldChg>
      <pc:sldChg chg="new del">
        <pc:chgData name="Anna Manning" userId="5cc2d178-46e4-4201-afac-e32de12134d0" providerId="ADAL" clId="{CE4C5C5D-B96A-4479-97FA-1BDB5D78A83B}" dt="2025-01-29T15:09:09.396" v="11177" actId="680"/>
        <pc:sldMkLst>
          <pc:docMk/>
          <pc:sldMk cId="1693847244" sldId="305"/>
        </pc:sldMkLst>
      </pc:sldChg>
      <pc:sldChg chg="delSp modSp new mod">
        <pc:chgData name="Anna Manning" userId="5cc2d178-46e4-4201-afac-e32de12134d0" providerId="ADAL" clId="{CE4C5C5D-B96A-4479-97FA-1BDB5D78A83B}" dt="2025-01-29T16:28:39.613" v="11594"/>
        <pc:sldMkLst>
          <pc:docMk/>
          <pc:sldMk cId="3732256235" sldId="305"/>
        </pc:sldMkLst>
      </pc:sldChg>
      <pc:sldChg chg="delSp modSp new mod ord">
        <pc:chgData name="Anna Manning" userId="5cc2d178-46e4-4201-afac-e32de12134d0" providerId="ADAL" clId="{CE4C5C5D-B96A-4479-97FA-1BDB5D78A83B}" dt="2025-02-03T10:59:12.644" v="16997" actId="478"/>
        <pc:sldMkLst>
          <pc:docMk/>
          <pc:sldMk cId="308545526" sldId="306"/>
        </pc:sldMkLst>
        <pc:spChg chg="mod">
          <ac:chgData name="Anna Manning" userId="5cc2d178-46e4-4201-afac-e32de12134d0" providerId="ADAL" clId="{CE4C5C5D-B96A-4479-97FA-1BDB5D78A83B}" dt="2025-01-29T16:28:39.613" v="11594"/>
          <ac:spMkLst>
            <pc:docMk/>
            <pc:sldMk cId="308545526" sldId="306"/>
            <ac:spMk id="3" creationId="{1F9D6215-7748-B5F1-17D4-57C215E3EE3A}"/>
          </ac:spMkLst>
        </pc:spChg>
      </pc:sldChg>
      <pc:sldChg chg="modSp new mod ord modNotesTx">
        <pc:chgData name="Anna Manning" userId="5cc2d178-46e4-4201-afac-e32de12134d0" providerId="ADAL" clId="{CE4C5C5D-B96A-4479-97FA-1BDB5D78A83B}" dt="2025-01-29T16:28:39.613" v="11594"/>
        <pc:sldMkLst>
          <pc:docMk/>
          <pc:sldMk cId="2905966853" sldId="307"/>
        </pc:sldMkLst>
      </pc:sldChg>
      <pc:sldChg chg="addSp delSp modSp new mod modTransition delAnim modAnim">
        <pc:chgData name="Anna Manning" userId="5cc2d178-46e4-4201-afac-e32de12134d0" providerId="ADAL" clId="{CE4C5C5D-B96A-4479-97FA-1BDB5D78A83B}" dt="2025-02-03T14:22:01.670" v="19305" actId="313"/>
        <pc:sldMkLst>
          <pc:docMk/>
          <pc:sldMk cId="1803413273" sldId="308"/>
        </pc:sldMkLst>
        <pc:spChg chg="mod">
          <ac:chgData name="Anna Manning" userId="5cc2d178-46e4-4201-afac-e32de12134d0" providerId="ADAL" clId="{CE4C5C5D-B96A-4479-97FA-1BDB5D78A83B}" dt="2025-01-29T16:42:11.472" v="12174" actId="20577"/>
          <ac:spMkLst>
            <pc:docMk/>
            <pc:sldMk cId="1803413273" sldId="308"/>
            <ac:spMk id="2" creationId="{3E01A9B6-7FA0-23C7-E696-8F95832F77C0}"/>
          </ac:spMkLst>
        </pc:spChg>
        <pc:spChg chg="mod">
          <ac:chgData name="Anna Manning" userId="5cc2d178-46e4-4201-afac-e32de12134d0" providerId="ADAL" clId="{CE4C5C5D-B96A-4479-97FA-1BDB5D78A83B}" dt="2025-01-29T16:28:39.613" v="11594"/>
          <ac:spMkLst>
            <pc:docMk/>
            <pc:sldMk cId="1803413273" sldId="308"/>
            <ac:spMk id="3" creationId="{D5171E3C-1ADF-4B36-77A3-0266B2094DE1}"/>
          </ac:spMkLst>
        </pc:spChg>
        <pc:spChg chg="add mod">
          <ac:chgData name="Anna Manning" userId="5cc2d178-46e4-4201-afac-e32de12134d0" providerId="ADAL" clId="{CE4C5C5D-B96A-4479-97FA-1BDB5D78A83B}" dt="2025-01-29T16:31:47.147" v="11625" actId="208"/>
          <ac:spMkLst>
            <pc:docMk/>
            <pc:sldMk cId="1803413273" sldId="308"/>
            <ac:spMk id="17" creationId="{730E82AD-50BF-9ECE-C577-E0B33DB3FC51}"/>
          </ac:spMkLst>
        </pc:spChg>
        <pc:spChg chg="add mod">
          <ac:chgData name="Anna Manning" userId="5cc2d178-46e4-4201-afac-e32de12134d0" providerId="ADAL" clId="{CE4C5C5D-B96A-4479-97FA-1BDB5D78A83B}" dt="2025-01-29T16:31:47.147" v="11625" actId="208"/>
          <ac:spMkLst>
            <pc:docMk/>
            <pc:sldMk cId="1803413273" sldId="308"/>
            <ac:spMk id="18" creationId="{104EA85B-C471-BC17-C982-83DF87C1D193}"/>
          </ac:spMkLst>
        </pc:spChg>
        <pc:spChg chg="add mod">
          <ac:chgData name="Anna Manning" userId="5cc2d178-46e4-4201-afac-e32de12134d0" providerId="ADAL" clId="{CE4C5C5D-B96A-4479-97FA-1BDB5D78A83B}" dt="2025-01-29T16:31:47.147" v="11625" actId="208"/>
          <ac:spMkLst>
            <pc:docMk/>
            <pc:sldMk cId="1803413273" sldId="308"/>
            <ac:spMk id="19" creationId="{8BB9BD86-B723-C30B-ED0A-21B7D377C933}"/>
          </ac:spMkLst>
        </pc:spChg>
        <pc:spChg chg="add mod">
          <ac:chgData name="Anna Manning" userId="5cc2d178-46e4-4201-afac-e32de12134d0" providerId="ADAL" clId="{CE4C5C5D-B96A-4479-97FA-1BDB5D78A83B}" dt="2025-01-29T17:58:55.363" v="15415" actId="1076"/>
          <ac:spMkLst>
            <pc:docMk/>
            <pc:sldMk cId="1803413273" sldId="308"/>
            <ac:spMk id="20" creationId="{0B8E953D-4346-1FD5-549D-3B6135D0CA5E}"/>
          </ac:spMkLst>
        </pc:spChg>
        <pc:spChg chg="add mod">
          <ac:chgData name="Anna Manning" userId="5cc2d178-46e4-4201-afac-e32de12134d0" providerId="ADAL" clId="{CE4C5C5D-B96A-4479-97FA-1BDB5D78A83B}" dt="2025-02-03T14:22:01.670" v="19305" actId="313"/>
          <ac:spMkLst>
            <pc:docMk/>
            <pc:sldMk cId="1803413273" sldId="308"/>
            <ac:spMk id="22" creationId="{ACD6B3BF-E740-083B-FEB0-A74F9CBBE15B}"/>
          </ac:spMkLst>
        </pc:spChg>
        <pc:spChg chg="add mod">
          <ac:chgData name="Anna Manning" userId="5cc2d178-46e4-4201-afac-e32de12134d0" providerId="ADAL" clId="{CE4C5C5D-B96A-4479-97FA-1BDB5D78A83B}" dt="2025-01-29T17:14:43.627" v="13965" actId="1076"/>
          <ac:spMkLst>
            <pc:docMk/>
            <pc:sldMk cId="1803413273" sldId="308"/>
            <ac:spMk id="23" creationId="{999FD14D-4273-A27E-BFC6-BC63DF039427}"/>
          </ac:spMkLst>
        </pc:spChg>
      </pc:sldChg>
      <pc:sldChg chg="new del">
        <pc:chgData name="Anna Manning" userId="5cc2d178-46e4-4201-afac-e32de12134d0" providerId="ADAL" clId="{CE4C5C5D-B96A-4479-97FA-1BDB5D78A83B}" dt="2025-01-29T16:24:03.007" v="11458" actId="47"/>
        <pc:sldMkLst>
          <pc:docMk/>
          <pc:sldMk cId="3498113063" sldId="308"/>
        </pc:sldMkLst>
      </pc:sldChg>
      <pc:sldChg chg="addSp delSp modSp add del mod">
        <pc:chgData name="Anna Manning" userId="5cc2d178-46e4-4201-afac-e32de12134d0" providerId="ADAL" clId="{CE4C5C5D-B96A-4479-97FA-1BDB5D78A83B}" dt="2025-01-29T16:45:57.305" v="12197" actId="47"/>
        <pc:sldMkLst>
          <pc:docMk/>
          <pc:sldMk cId="3917060502" sldId="309"/>
        </pc:sldMkLst>
      </pc:sldChg>
      <pc:sldChg chg="addSp delSp modSp add del mod delAnim modAnim">
        <pc:chgData name="Anna Manning" userId="5cc2d178-46e4-4201-afac-e32de12134d0" providerId="ADAL" clId="{CE4C5C5D-B96A-4479-97FA-1BDB5D78A83B}" dt="2025-01-29T17:59:09.608" v="15417" actId="47"/>
        <pc:sldMkLst>
          <pc:docMk/>
          <pc:sldMk cId="996829356" sldId="310"/>
        </pc:sldMkLst>
      </pc:sldChg>
      <pc:sldChg chg="addSp delSp modSp new mod modAnim modNotesTx">
        <pc:chgData name="Anna Manning" userId="5cc2d178-46e4-4201-afac-e32de12134d0" providerId="ADAL" clId="{CE4C5C5D-B96A-4479-97FA-1BDB5D78A83B}" dt="2025-02-03T14:13:15.384" v="19219"/>
        <pc:sldMkLst>
          <pc:docMk/>
          <pc:sldMk cId="2212664373" sldId="311"/>
        </pc:sldMkLst>
        <pc:spChg chg="add mod">
          <ac:chgData name="Anna Manning" userId="5cc2d178-46e4-4201-afac-e32de12134d0" providerId="ADAL" clId="{CE4C5C5D-B96A-4479-97FA-1BDB5D78A83B}" dt="2025-02-03T14:10:36.525" v="19198" actId="14100"/>
          <ac:spMkLst>
            <pc:docMk/>
            <pc:sldMk cId="2212664373" sldId="311"/>
            <ac:spMk id="9" creationId="{DB11D76B-33EA-F789-F805-525F5DDBF8CC}"/>
          </ac:spMkLst>
        </pc:spChg>
        <pc:spChg chg="add mod">
          <ac:chgData name="Anna Manning" userId="5cc2d178-46e4-4201-afac-e32de12134d0" providerId="ADAL" clId="{CE4C5C5D-B96A-4479-97FA-1BDB5D78A83B}" dt="2025-02-03T14:11:04.443" v="19203" actId="1076"/>
          <ac:spMkLst>
            <pc:docMk/>
            <pc:sldMk cId="2212664373" sldId="311"/>
            <ac:spMk id="10" creationId="{73D78B80-C568-C485-25B5-733DEE9A2601}"/>
          </ac:spMkLst>
        </pc:spChg>
        <pc:spChg chg="add mod">
          <ac:chgData name="Anna Manning" userId="5cc2d178-46e4-4201-afac-e32de12134d0" providerId="ADAL" clId="{CE4C5C5D-B96A-4479-97FA-1BDB5D78A83B}" dt="2025-02-03T14:12:04.913" v="19211" actId="1076"/>
          <ac:spMkLst>
            <pc:docMk/>
            <pc:sldMk cId="2212664373" sldId="311"/>
            <ac:spMk id="11" creationId="{F45D2F02-F5FD-77B6-283E-A0FE18A912D8}"/>
          </ac:spMkLst>
        </pc:spChg>
        <pc:spChg chg="add mod">
          <ac:chgData name="Anna Manning" userId="5cc2d178-46e4-4201-afac-e32de12134d0" providerId="ADAL" clId="{CE4C5C5D-B96A-4479-97FA-1BDB5D78A83B}" dt="2025-02-03T14:12:04.913" v="19211" actId="1076"/>
          <ac:spMkLst>
            <pc:docMk/>
            <pc:sldMk cId="2212664373" sldId="311"/>
            <ac:spMk id="12" creationId="{CEC42A45-1C26-8A3F-12C4-07F346BF5147}"/>
          </ac:spMkLst>
        </pc:spChg>
        <pc:spChg chg="add mod">
          <ac:chgData name="Anna Manning" userId="5cc2d178-46e4-4201-afac-e32de12134d0" providerId="ADAL" clId="{CE4C5C5D-B96A-4479-97FA-1BDB5D78A83B}" dt="2025-02-03T14:12:04.913" v="19211" actId="1076"/>
          <ac:spMkLst>
            <pc:docMk/>
            <pc:sldMk cId="2212664373" sldId="311"/>
            <ac:spMk id="13" creationId="{E194C9A6-4076-4C2D-4269-9B093C1F4923}"/>
          </ac:spMkLst>
        </pc:spChg>
        <pc:spChg chg="add mod">
          <ac:chgData name="Anna Manning" userId="5cc2d178-46e4-4201-afac-e32de12134d0" providerId="ADAL" clId="{CE4C5C5D-B96A-4479-97FA-1BDB5D78A83B}" dt="2025-02-03T14:12:29.569" v="19212" actId="1076"/>
          <ac:spMkLst>
            <pc:docMk/>
            <pc:sldMk cId="2212664373" sldId="311"/>
            <ac:spMk id="14" creationId="{6FF21FE6-B0A6-3467-B98F-0F26B5549427}"/>
          </ac:spMkLst>
        </pc:spChg>
        <pc:picChg chg="add mod ord">
          <ac:chgData name="Anna Manning" userId="5cc2d178-46e4-4201-afac-e32de12134d0" providerId="ADAL" clId="{CE4C5C5D-B96A-4479-97FA-1BDB5D78A83B}" dt="2025-02-03T14:11:56.002" v="19210" actId="1076"/>
          <ac:picMkLst>
            <pc:docMk/>
            <pc:sldMk cId="2212664373" sldId="311"/>
            <ac:picMk id="4" creationId="{CD02A042-7B06-3D50-F2C8-FCB5C1ADF5E9}"/>
          </ac:picMkLst>
        </pc:picChg>
      </pc:sldChg>
      <pc:sldChg chg="modSp new mod">
        <pc:chgData name="Anna Manning" userId="5cc2d178-46e4-4201-afac-e32de12134d0" providerId="ADAL" clId="{CE4C5C5D-B96A-4479-97FA-1BDB5D78A83B}" dt="2025-01-29T18:32:25.061" v="16322" actId="20577"/>
        <pc:sldMkLst>
          <pc:docMk/>
          <pc:sldMk cId="2047291991" sldId="312"/>
        </pc:sldMkLst>
        <pc:spChg chg="mod">
          <ac:chgData name="Anna Manning" userId="5cc2d178-46e4-4201-afac-e32de12134d0" providerId="ADAL" clId="{CE4C5C5D-B96A-4479-97FA-1BDB5D78A83B}" dt="2025-01-29T18:32:25.061" v="16322" actId="20577"/>
          <ac:spMkLst>
            <pc:docMk/>
            <pc:sldMk cId="2047291991" sldId="312"/>
            <ac:spMk id="3" creationId="{7FE760F2-EB11-8BF4-D104-1CA0739726CE}"/>
          </ac:spMkLst>
        </pc:spChg>
      </pc:sldChg>
      <pc:sldChg chg="addSp delSp modSp add mod delAnim modAnim">
        <pc:chgData name="Anna Manning" userId="5cc2d178-46e4-4201-afac-e32de12134d0" providerId="ADAL" clId="{CE4C5C5D-B96A-4479-97FA-1BDB5D78A83B}" dt="2025-02-03T13:54:30.932" v="19044" actId="1076"/>
        <pc:sldMkLst>
          <pc:docMk/>
          <pc:sldMk cId="3540158947" sldId="313"/>
        </pc:sldMkLst>
        <pc:spChg chg="add mod">
          <ac:chgData name="Anna Manning" userId="5cc2d178-46e4-4201-afac-e32de12134d0" providerId="ADAL" clId="{CE4C5C5D-B96A-4479-97FA-1BDB5D78A83B}" dt="2025-02-03T13:54:17.944" v="19042" actId="14100"/>
          <ac:spMkLst>
            <pc:docMk/>
            <pc:sldMk cId="3540158947" sldId="313"/>
            <ac:spMk id="7" creationId="{849FA49C-A2F0-F597-E026-8641AB180029}"/>
          </ac:spMkLst>
        </pc:spChg>
        <pc:spChg chg="add mod">
          <ac:chgData name="Anna Manning" userId="5cc2d178-46e4-4201-afac-e32de12134d0" providerId="ADAL" clId="{CE4C5C5D-B96A-4479-97FA-1BDB5D78A83B}" dt="2025-02-03T13:54:26.667" v="19043" actId="1076"/>
          <ac:spMkLst>
            <pc:docMk/>
            <pc:sldMk cId="3540158947" sldId="313"/>
            <ac:spMk id="8" creationId="{EF0CE773-77E6-2F9B-8824-C8050289D121}"/>
          </ac:spMkLst>
        </pc:spChg>
        <pc:spChg chg="add mod">
          <ac:chgData name="Anna Manning" userId="5cc2d178-46e4-4201-afac-e32de12134d0" providerId="ADAL" clId="{CE4C5C5D-B96A-4479-97FA-1BDB5D78A83B}" dt="2025-02-03T13:54:26.667" v="19043" actId="1076"/>
          <ac:spMkLst>
            <pc:docMk/>
            <pc:sldMk cId="3540158947" sldId="313"/>
            <ac:spMk id="16" creationId="{1F53712B-5B1E-17FB-D62D-29D8CE0558CA}"/>
          </ac:spMkLst>
        </pc:spChg>
        <pc:spChg chg="add mod">
          <ac:chgData name="Anna Manning" userId="5cc2d178-46e4-4201-afac-e32de12134d0" providerId="ADAL" clId="{CE4C5C5D-B96A-4479-97FA-1BDB5D78A83B}" dt="2025-02-03T12:37:40.349" v="18988" actId="14100"/>
          <ac:spMkLst>
            <pc:docMk/>
            <pc:sldMk cId="3540158947" sldId="313"/>
            <ac:spMk id="17" creationId="{34FA4949-FD1B-7987-F071-A20D50C50DDF}"/>
          </ac:spMkLst>
        </pc:spChg>
        <pc:picChg chg="add mod ord">
          <ac:chgData name="Anna Manning" userId="5cc2d178-46e4-4201-afac-e32de12134d0" providerId="ADAL" clId="{CE4C5C5D-B96A-4479-97FA-1BDB5D78A83B}" dt="2025-02-03T13:54:14.989" v="19041" actId="1076"/>
          <ac:picMkLst>
            <pc:docMk/>
            <pc:sldMk cId="3540158947" sldId="313"/>
            <ac:picMk id="11" creationId="{CC4061E2-14DF-7FB2-3F38-D53F1F86CF4D}"/>
          </ac:picMkLst>
        </pc:picChg>
      </pc:sldChg>
      <pc:sldChg chg="add del">
        <pc:chgData name="Anna Manning" userId="5cc2d178-46e4-4201-afac-e32de12134d0" providerId="ADAL" clId="{CE4C5C5D-B96A-4479-97FA-1BDB5D78A83B}" dt="2025-01-29T19:22:48.548" v="16883" actId="47"/>
        <pc:sldMkLst>
          <pc:docMk/>
          <pc:sldMk cId="24315762" sldId="314"/>
        </pc:sldMkLst>
      </pc:sldChg>
      <pc:sldChg chg="addSp delSp modSp add mod delAnim modAnim modNotesTx">
        <pc:chgData name="Anna Manning" userId="5cc2d178-46e4-4201-afac-e32de12134d0" providerId="ADAL" clId="{CE4C5C5D-B96A-4479-97FA-1BDB5D78A83B}" dt="2025-02-03T14:08:49.884" v="19163" actId="20577"/>
        <pc:sldMkLst>
          <pc:docMk/>
          <pc:sldMk cId="659486578" sldId="315"/>
        </pc:sldMkLst>
        <pc:spChg chg="mod">
          <ac:chgData name="Anna Manning" userId="5cc2d178-46e4-4201-afac-e32de12134d0" providerId="ADAL" clId="{CE4C5C5D-B96A-4479-97FA-1BDB5D78A83B}" dt="2025-02-03T14:08:49.884" v="19163" actId="20577"/>
          <ac:spMkLst>
            <pc:docMk/>
            <pc:sldMk cId="659486578" sldId="315"/>
            <ac:spMk id="2" creationId="{CBF526E8-2D87-CA4C-197A-7D72114ED8A6}"/>
          </ac:spMkLst>
        </pc:spChg>
        <pc:picChg chg="add mod ord">
          <ac:chgData name="Anna Manning" userId="5cc2d178-46e4-4201-afac-e32de12134d0" providerId="ADAL" clId="{CE4C5C5D-B96A-4479-97FA-1BDB5D78A83B}" dt="2025-02-03T13:56:46.959" v="19049" actId="1076"/>
          <ac:picMkLst>
            <pc:docMk/>
            <pc:sldMk cId="659486578" sldId="315"/>
            <ac:picMk id="4" creationId="{8FB22824-6481-A1F7-5720-CDDFD7986E4A}"/>
          </ac:picMkLst>
        </pc:picChg>
      </pc:sldChg>
      <pc:sldChg chg="addSp delSp modSp add mod delAnim modAnim modNotesTx">
        <pc:chgData name="Anna Manning" userId="5cc2d178-46e4-4201-afac-e32de12134d0" providerId="ADAL" clId="{CE4C5C5D-B96A-4479-97FA-1BDB5D78A83B}" dt="2025-02-03T14:08:54.604" v="19178" actId="20577"/>
        <pc:sldMkLst>
          <pc:docMk/>
          <pc:sldMk cId="3272826048" sldId="316"/>
        </pc:sldMkLst>
        <pc:spChg chg="mod">
          <ac:chgData name="Anna Manning" userId="5cc2d178-46e4-4201-afac-e32de12134d0" providerId="ADAL" clId="{CE4C5C5D-B96A-4479-97FA-1BDB5D78A83B}" dt="2025-02-03T14:08:54.604" v="19178" actId="20577"/>
          <ac:spMkLst>
            <pc:docMk/>
            <pc:sldMk cId="3272826048" sldId="316"/>
            <ac:spMk id="2" creationId="{A20C3940-D2D7-DDD2-3304-02B1D4647D5E}"/>
          </ac:spMkLst>
        </pc:spChg>
        <pc:spChg chg="add mod">
          <ac:chgData name="Anna Manning" userId="5cc2d178-46e4-4201-afac-e32de12134d0" providerId="ADAL" clId="{CE4C5C5D-B96A-4479-97FA-1BDB5D78A83B}" dt="2025-02-03T14:02:05.379" v="19135" actId="20577"/>
          <ac:spMkLst>
            <pc:docMk/>
            <pc:sldMk cId="3272826048" sldId="316"/>
            <ac:spMk id="6" creationId="{0D4DE7A1-E714-ADE9-4F0C-5145CD407C09}"/>
          </ac:spMkLst>
        </pc:spChg>
        <pc:spChg chg="mod">
          <ac:chgData name="Anna Manning" userId="5cc2d178-46e4-4201-afac-e32de12134d0" providerId="ADAL" clId="{CE4C5C5D-B96A-4479-97FA-1BDB5D78A83B}" dt="2025-02-03T13:57:28.230" v="19057" actId="1076"/>
          <ac:spMkLst>
            <pc:docMk/>
            <pc:sldMk cId="3272826048" sldId="316"/>
            <ac:spMk id="9" creationId="{E99B76AE-38C5-EE80-5DD5-E52B5BA407CD}"/>
          </ac:spMkLst>
        </pc:spChg>
        <pc:spChg chg="mod">
          <ac:chgData name="Anna Manning" userId="5cc2d178-46e4-4201-afac-e32de12134d0" providerId="ADAL" clId="{CE4C5C5D-B96A-4479-97FA-1BDB5D78A83B}" dt="2025-02-03T13:57:43.878" v="19060" actId="1076"/>
          <ac:spMkLst>
            <pc:docMk/>
            <pc:sldMk cId="3272826048" sldId="316"/>
            <ac:spMk id="10" creationId="{BF66DD5D-ECA7-EACF-CE12-5A2B6E73E7B9}"/>
          </ac:spMkLst>
        </pc:spChg>
        <pc:spChg chg="mod">
          <ac:chgData name="Anna Manning" userId="5cc2d178-46e4-4201-afac-e32de12134d0" providerId="ADAL" clId="{CE4C5C5D-B96A-4479-97FA-1BDB5D78A83B}" dt="2025-02-03T13:57:34.512" v="19058" actId="1076"/>
          <ac:spMkLst>
            <pc:docMk/>
            <pc:sldMk cId="3272826048" sldId="316"/>
            <ac:spMk id="11" creationId="{FC0C72D4-525B-0D96-9F94-E9C984676423}"/>
          </ac:spMkLst>
        </pc:spChg>
        <pc:spChg chg="mod">
          <ac:chgData name="Anna Manning" userId="5cc2d178-46e4-4201-afac-e32de12134d0" providerId="ADAL" clId="{CE4C5C5D-B96A-4479-97FA-1BDB5D78A83B}" dt="2025-02-03T13:57:39.928" v="19059" actId="1076"/>
          <ac:spMkLst>
            <pc:docMk/>
            <pc:sldMk cId="3272826048" sldId="316"/>
            <ac:spMk id="12" creationId="{C92A905B-8ADB-9F3F-AA1B-8B474997EB99}"/>
          </ac:spMkLst>
        </pc:spChg>
        <pc:picChg chg="add mod ord">
          <ac:chgData name="Anna Manning" userId="5cc2d178-46e4-4201-afac-e32de12134d0" providerId="ADAL" clId="{CE4C5C5D-B96A-4479-97FA-1BDB5D78A83B}" dt="2025-02-03T13:57:17.975" v="19056" actId="1076"/>
          <ac:picMkLst>
            <pc:docMk/>
            <pc:sldMk cId="3272826048" sldId="316"/>
            <ac:picMk id="3" creationId="{F4D523C9-BF68-3716-F453-50EC1CFD4A72}"/>
          </ac:picMkLst>
        </pc:picChg>
      </pc:sldChg>
      <pc:sldChg chg="addSp delSp modSp add mod modAnim">
        <pc:chgData name="Anna Manning" userId="5cc2d178-46e4-4201-afac-e32de12134d0" providerId="ADAL" clId="{CE4C5C5D-B96A-4479-97FA-1BDB5D78A83B}" dt="2025-02-03T14:03:30.519" v="19145"/>
        <pc:sldMkLst>
          <pc:docMk/>
          <pc:sldMk cId="3598045613" sldId="317"/>
        </pc:sldMkLst>
        <pc:picChg chg="add mod ord">
          <ac:chgData name="Anna Manning" userId="5cc2d178-46e4-4201-afac-e32de12134d0" providerId="ADAL" clId="{CE4C5C5D-B96A-4479-97FA-1BDB5D78A83B}" dt="2025-02-03T14:03:25.506" v="19144" actId="1076"/>
          <ac:picMkLst>
            <pc:docMk/>
            <pc:sldMk cId="3598045613" sldId="317"/>
            <ac:picMk id="5" creationId="{3DCAE661-47F3-E415-10B5-5A8B61C97EFA}"/>
          </ac:picMkLst>
        </pc:picChg>
      </pc:sldChg>
      <pc:sldChg chg="addSp delSp modSp add mod modAnim">
        <pc:chgData name="Anna Manning" userId="5cc2d178-46e4-4201-afac-e32de12134d0" providerId="ADAL" clId="{CE4C5C5D-B96A-4479-97FA-1BDB5D78A83B}" dt="2025-02-03T14:21:17.800" v="19297" actId="255"/>
        <pc:sldMkLst>
          <pc:docMk/>
          <pc:sldMk cId="784404790" sldId="318"/>
        </pc:sldMkLst>
        <pc:spChg chg="mod">
          <ac:chgData name="Anna Manning" userId="5cc2d178-46e4-4201-afac-e32de12134d0" providerId="ADAL" clId="{CE4C5C5D-B96A-4479-97FA-1BDB5D78A83B}" dt="2025-02-03T14:21:17.800" v="19297" actId="255"/>
          <ac:spMkLst>
            <pc:docMk/>
            <pc:sldMk cId="784404790" sldId="318"/>
            <ac:spMk id="3" creationId="{6D9C50D2-9A19-EF4A-66BB-C33A5607F894}"/>
          </ac:spMkLst>
        </pc:spChg>
        <pc:picChg chg="add mod ord">
          <ac:chgData name="Anna Manning" userId="5cc2d178-46e4-4201-afac-e32de12134d0" providerId="ADAL" clId="{CE4C5C5D-B96A-4479-97FA-1BDB5D78A83B}" dt="2025-02-03T14:04:08.669" v="19151" actId="1076"/>
          <ac:picMkLst>
            <pc:docMk/>
            <pc:sldMk cId="784404790" sldId="318"/>
            <ac:picMk id="5" creationId="{E6864809-F25F-F2BC-AE2B-5CAAA1F9AC19}"/>
          </ac:picMkLst>
        </pc:picChg>
      </pc:sldChg>
      <pc:sldChg chg="modSp mod modAnim modNotesTx">
        <pc:chgData name="Anna Manning" userId="5cc2d178-46e4-4201-afac-e32de12134d0" providerId="ADAL" clId="{CE4C5C5D-B96A-4479-97FA-1BDB5D78A83B}" dt="2025-02-03T11:39:31.330" v="18932" actId="20577"/>
        <pc:sldMkLst>
          <pc:docMk/>
          <pc:sldMk cId="985514118" sldId="319"/>
        </pc:sldMkLst>
        <pc:spChg chg="mod">
          <ac:chgData name="Anna Manning" userId="5cc2d178-46e4-4201-afac-e32de12134d0" providerId="ADAL" clId="{CE4C5C5D-B96A-4479-97FA-1BDB5D78A83B}" dt="2025-02-03T11:38:56.696" v="18926" actId="14100"/>
          <ac:spMkLst>
            <pc:docMk/>
            <pc:sldMk cId="985514118" sldId="319"/>
            <ac:spMk id="2" creationId="{A66A8FFB-A909-7288-ECF5-F33804046BFF}"/>
          </ac:spMkLst>
        </pc:spChg>
        <pc:spChg chg="mod">
          <ac:chgData name="Anna Manning" userId="5cc2d178-46e4-4201-afac-e32de12134d0" providerId="ADAL" clId="{CE4C5C5D-B96A-4479-97FA-1BDB5D78A83B}" dt="2025-02-03T11:39:31.330" v="18932" actId="20577"/>
          <ac:spMkLst>
            <pc:docMk/>
            <pc:sldMk cId="985514118" sldId="319"/>
            <ac:spMk id="3" creationId="{CBB0B553-7CAB-B109-0679-6726A5F4B7A0}"/>
          </ac:spMkLst>
        </pc:spChg>
      </pc:sldChg>
      <pc:sldChg chg="modSp del mod">
        <pc:chgData name="Anna Manning" userId="5cc2d178-46e4-4201-afac-e32de12134d0" providerId="ADAL" clId="{CE4C5C5D-B96A-4479-97FA-1BDB5D78A83B}" dt="2025-02-03T11:23:30.210" v="18565" actId="47"/>
        <pc:sldMkLst>
          <pc:docMk/>
          <pc:sldMk cId="202556719" sldId="320"/>
        </pc:sldMkLst>
      </pc:sldChg>
    </pc:docChg>
  </pc:docChgLst>
  <pc:docChgLst>
    <pc:chgData name="Anna Manning" userId="5cc2d178-46e4-4201-afac-e32de12134d0" providerId="ADAL" clId="{6622E88B-1526-481E-B6C9-CFA575D0D23B}"/>
    <pc:docChg chg="undo custSel addSld delSld modSld sldOrd">
      <pc:chgData name="Anna Manning" userId="5cc2d178-46e4-4201-afac-e32de12134d0" providerId="ADAL" clId="{6622E88B-1526-481E-B6C9-CFA575D0D23B}" dt="2025-01-30T10:46:37.919" v="6262" actId="20577"/>
      <pc:docMkLst>
        <pc:docMk/>
      </pc:docMkLst>
      <pc:sldChg chg="modSp mod">
        <pc:chgData name="Anna Manning" userId="5cc2d178-46e4-4201-afac-e32de12134d0" providerId="ADAL" clId="{6622E88B-1526-481E-B6C9-CFA575D0D23B}" dt="2025-01-30T08:57:51.516" v="8" actId="20577"/>
        <pc:sldMkLst>
          <pc:docMk/>
          <pc:sldMk cId="636950495" sldId="262"/>
        </pc:sldMkLst>
        <pc:spChg chg="mod">
          <ac:chgData name="Anna Manning" userId="5cc2d178-46e4-4201-afac-e32de12134d0" providerId="ADAL" clId="{6622E88B-1526-481E-B6C9-CFA575D0D23B}" dt="2025-01-30T08:57:51.516" v="8" actId="20577"/>
          <ac:spMkLst>
            <pc:docMk/>
            <pc:sldMk cId="636950495" sldId="262"/>
            <ac:spMk id="3" creationId="{E3BEE9D0-D0B0-9F2A-17A6-7754AE5DC25D}"/>
          </ac:spMkLst>
        </pc:spChg>
      </pc:sldChg>
      <pc:sldChg chg="del">
        <pc:chgData name="Anna Manning" userId="5cc2d178-46e4-4201-afac-e32de12134d0" providerId="ADAL" clId="{6622E88B-1526-481E-B6C9-CFA575D0D23B}" dt="2025-01-30T10:41:13.740" v="5647" actId="47"/>
        <pc:sldMkLst>
          <pc:docMk/>
          <pc:sldMk cId="1954868222" sldId="263"/>
        </pc:sldMkLst>
      </pc:sldChg>
      <pc:sldChg chg="addSp modSp mod modAnim modNotesTx">
        <pc:chgData name="Anna Manning" userId="5cc2d178-46e4-4201-afac-e32de12134d0" providerId="ADAL" clId="{6622E88B-1526-481E-B6C9-CFA575D0D23B}" dt="2025-01-30T10:16:59.087" v="1897" actId="14100"/>
        <pc:sldMkLst>
          <pc:docMk/>
          <pc:sldMk cId="1144666983" sldId="267"/>
        </pc:sldMkLst>
        <pc:spChg chg="mod">
          <ac:chgData name="Anna Manning" userId="5cc2d178-46e4-4201-afac-e32de12134d0" providerId="ADAL" clId="{6622E88B-1526-481E-B6C9-CFA575D0D23B}" dt="2025-01-30T10:16:51.519" v="1895" actId="14100"/>
          <ac:spMkLst>
            <pc:docMk/>
            <pc:sldMk cId="1144666983" sldId="267"/>
            <ac:spMk id="2" creationId="{5418A292-C257-1804-EA31-AB3E5C084184}"/>
          </ac:spMkLst>
        </pc:spChg>
        <pc:graphicFrameChg chg="mod modGraphic">
          <ac:chgData name="Anna Manning" userId="5cc2d178-46e4-4201-afac-e32de12134d0" providerId="ADAL" clId="{6622E88B-1526-481E-B6C9-CFA575D0D23B}" dt="2025-01-30T10:16:50.939" v="1894" actId="1076"/>
          <ac:graphicFrameMkLst>
            <pc:docMk/>
            <pc:sldMk cId="1144666983" sldId="267"/>
            <ac:graphicFrameMk id="4" creationId="{E2F280EB-509B-7D3E-84FA-5ACA5BF9C7E5}"/>
          </ac:graphicFrameMkLst>
        </pc:graphicFrameChg>
      </pc:sldChg>
      <pc:sldChg chg="addSp modSp ord modAnim modNotesTx">
        <pc:chgData name="Anna Manning" userId="5cc2d178-46e4-4201-afac-e32de12134d0" providerId="ADAL" clId="{6622E88B-1526-481E-B6C9-CFA575D0D23B}" dt="2025-01-30T10:42:38.909" v="6033" actId="20577"/>
        <pc:sldMkLst>
          <pc:docMk/>
          <pc:sldMk cId="336284951" sldId="268"/>
        </pc:sldMkLst>
        <pc:spChg chg="add mod">
          <ac:chgData name="Anna Manning" userId="5cc2d178-46e4-4201-afac-e32de12134d0" providerId="ADAL" clId="{6622E88B-1526-481E-B6C9-CFA575D0D23B}" dt="2025-01-30T10:42:38.909" v="6033" actId="20577"/>
          <ac:spMkLst>
            <pc:docMk/>
            <pc:sldMk cId="336284951" sldId="268"/>
            <ac:spMk id="3" creationId="{19B9F609-BF47-F539-3473-7B40BBCEDBBB}"/>
          </ac:spMkLst>
        </pc:spChg>
      </pc:sldChg>
      <pc:sldChg chg="addSp modSp mod modAnim">
        <pc:chgData name="Anna Manning" userId="5cc2d178-46e4-4201-afac-e32de12134d0" providerId="ADAL" clId="{6622E88B-1526-481E-B6C9-CFA575D0D23B}" dt="2025-01-30T10:19:49.297" v="2193" actId="14100"/>
        <pc:sldMkLst>
          <pc:docMk/>
          <pc:sldMk cId="4163750504" sldId="269"/>
        </pc:sldMkLst>
        <pc:spChg chg="mod">
          <ac:chgData name="Anna Manning" userId="5cc2d178-46e4-4201-afac-e32de12134d0" providerId="ADAL" clId="{6622E88B-1526-481E-B6C9-CFA575D0D23B}" dt="2025-01-30T10:17:22.964" v="1903" actId="115"/>
          <ac:spMkLst>
            <pc:docMk/>
            <pc:sldMk cId="4163750504" sldId="269"/>
            <ac:spMk id="2" creationId="{DC3881BF-FB4B-4453-7AC3-BA7185B105EA}"/>
          </ac:spMkLst>
        </pc:spChg>
        <pc:spChg chg="add mod">
          <ac:chgData name="Anna Manning" userId="5cc2d178-46e4-4201-afac-e32de12134d0" providerId="ADAL" clId="{6622E88B-1526-481E-B6C9-CFA575D0D23B}" dt="2025-01-30T10:19:49.297" v="2193" actId="14100"/>
          <ac:spMkLst>
            <pc:docMk/>
            <pc:sldMk cId="4163750504" sldId="269"/>
            <ac:spMk id="3" creationId="{10FD4B8E-54EE-59F7-7134-5724AA01E4BD}"/>
          </ac:spMkLst>
        </pc:spChg>
      </pc:sldChg>
      <pc:sldChg chg="del">
        <pc:chgData name="Anna Manning" userId="5cc2d178-46e4-4201-afac-e32de12134d0" providerId="ADAL" clId="{6622E88B-1526-481E-B6C9-CFA575D0D23B}" dt="2025-01-30T09:13:48.679" v="245" actId="47"/>
        <pc:sldMkLst>
          <pc:docMk/>
          <pc:sldMk cId="3877541878" sldId="272"/>
        </pc:sldMkLst>
      </pc:sldChg>
      <pc:sldChg chg="addSp modSp mod modAnim modNotesTx">
        <pc:chgData name="Anna Manning" userId="5cc2d178-46e4-4201-afac-e32de12134d0" providerId="ADAL" clId="{6622E88B-1526-481E-B6C9-CFA575D0D23B}" dt="2025-01-30T10:23:07.426" v="2651" actId="1076"/>
        <pc:sldMkLst>
          <pc:docMk/>
          <pc:sldMk cId="470209323" sldId="273"/>
        </pc:sldMkLst>
        <pc:spChg chg="add mod">
          <ac:chgData name="Anna Manning" userId="5cc2d178-46e4-4201-afac-e32de12134d0" providerId="ADAL" clId="{6622E88B-1526-481E-B6C9-CFA575D0D23B}" dt="2025-01-30T10:23:07.426" v="2651" actId="1076"/>
          <ac:spMkLst>
            <pc:docMk/>
            <pc:sldMk cId="470209323" sldId="273"/>
            <ac:spMk id="3" creationId="{3DF11D8B-3BEE-7DF7-B1D0-C6343071443F}"/>
          </ac:spMkLst>
        </pc:spChg>
      </pc:sldChg>
      <pc:sldChg chg="addSp modSp mod modAnim">
        <pc:chgData name="Anna Manning" userId="5cc2d178-46e4-4201-afac-e32de12134d0" providerId="ADAL" clId="{6622E88B-1526-481E-B6C9-CFA575D0D23B}" dt="2025-01-30T10:25:05.878" v="3256" actId="1076"/>
        <pc:sldMkLst>
          <pc:docMk/>
          <pc:sldMk cId="3138704929" sldId="274"/>
        </pc:sldMkLst>
        <pc:spChg chg="add mod">
          <ac:chgData name="Anna Manning" userId="5cc2d178-46e4-4201-afac-e32de12134d0" providerId="ADAL" clId="{6622E88B-1526-481E-B6C9-CFA575D0D23B}" dt="2025-01-30T10:25:05.878" v="3256" actId="1076"/>
          <ac:spMkLst>
            <pc:docMk/>
            <pc:sldMk cId="3138704929" sldId="274"/>
            <ac:spMk id="3" creationId="{11E55D2F-5DA9-3094-75EC-592DA809FA5A}"/>
          </ac:spMkLst>
        </pc:spChg>
      </pc:sldChg>
      <pc:sldChg chg="modSp del mod">
        <pc:chgData name="Anna Manning" userId="5cc2d178-46e4-4201-afac-e32de12134d0" providerId="ADAL" clId="{6622E88B-1526-481E-B6C9-CFA575D0D23B}" dt="2025-01-30T10:35:48.508" v="5229" actId="47"/>
        <pc:sldMkLst>
          <pc:docMk/>
          <pc:sldMk cId="3184909568" sldId="275"/>
        </pc:sldMkLst>
      </pc:sldChg>
      <pc:sldChg chg="del">
        <pc:chgData name="Anna Manning" userId="5cc2d178-46e4-4201-afac-e32de12134d0" providerId="ADAL" clId="{6622E88B-1526-481E-B6C9-CFA575D0D23B}" dt="2025-01-30T09:13:48.679" v="245" actId="47"/>
        <pc:sldMkLst>
          <pc:docMk/>
          <pc:sldMk cId="4262031227" sldId="277"/>
        </pc:sldMkLst>
      </pc:sldChg>
      <pc:sldChg chg="del">
        <pc:chgData name="Anna Manning" userId="5cc2d178-46e4-4201-afac-e32de12134d0" providerId="ADAL" clId="{6622E88B-1526-481E-B6C9-CFA575D0D23B}" dt="2025-01-30T09:13:48.679" v="245" actId="47"/>
        <pc:sldMkLst>
          <pc:docMk/>
          <pc:sldMk cId="3611571004" sldId="278"/>
        </pc:sldMkLst>
      </pc:sldChg>
      <pc:sldChg chg="del">
        <pc:chgData name="Anna Manning" userId="5cc2d178-46e4-4201-afac-e32de12134d0" providerId="ADAL" clId="{6622E88B-1526-481E-B6C9-CFA575D0D23B}" dt="2025-01-30T09:13:48.679" v="245" actId="47"/>
        <pc:sldMkLst>
          <pc:docMk/>
          <pc:sldMk cId="3945290244" sldId="279"/>
        </pc:sldMkLst>
      </pc:sldChg>
      <pc:sldChg chg="addSp modSp mod ord modAnim modNotesTx">
        <pc:chgData name="Anna Manning" userId="5cc2d178-46e4-4201-afac-e32de12134d0" providerId="ADAL" clId="{6622E88B-1526-481E-B6C9-CFA575D0D23B}" dt="2025-01-30T10:42:29.807" v="5984" actId="20577"/>
        <pc:sldMkLst>
          <pc:docMk/>
          <pc:sldMk cId="107920553" sldId="284"/>
        </pc:sldMkLst>
        <pc:spChg chg="add mod">
          <ac:chgData name="Anna Manning" userId="5cc2d178-46e4-4201-afac-e32de12134d0" providerId="ADAL" clId="{6622E88B-1526-481E-B6C9-CFA575D0D23B}" dt="2025-01-30T10:42:29.807" v="5984" actId="20577"/>
          <ac:spMkLst>
            <pc:docMk/>
            <pc:sldMk cId="107920553" sldId="284"/>
            <ac:spMk id="3" creationId="{261BB5A6-B047-1D1A-D74C-2D00E72F93AE}"/>
          </ac:spMkLst>
        </pc:spChg>
      </pc:sldChg>
      <pc:sldChg chg="del">
        <pc:chgData name="Anna Manning" userId="5cc2d178-46e4-4201-afac-e32de12134d0" providerId="ADAL" clId="{6622E88B-1526-481E-B6C9-CFA575D0D23B}" dt="2025-01-30T09:13:48.679" v="245" actId="47"/>
        <pc:sldMkLst>
          <pc:docMk/>
          <pc:sldMk cId="1205464414" sldId="285"/>
        </pc:sldMkLst>
      </pc:sldChg>
      <pc:sldChg chg="del">
        <pc:chgData name="Anna Manning" userId="5cc2d178-46e4-4201-afac-e32de12134d0" providerId="ADAL" clId="{6622E88B-1526-481E-B6C9-CFA575D0D23B}" dt="2025-01-30T09:13:48.679" v="245" actId="47"/>
        <pc:sldMkLst>
          <pc:docMk/>
          <pc:sldMk cId="2351517526" sldId="286"/>
        </pc:sldMkLst>
      </pc:sldChg>
      <pc:sldChg chg="addSp delSp modSp mod modAnim modNotesTx">
        <pc:chgData name="Anna Manning" userId="5cc2d178-46e4-4201-afac-e32de12134d0" providerId="ADAL" clId="{6622E88B-1526-481E-B6C9-CFA575D0D23B}" dt="2025-01-30T09:12:27.330" v="243"/>
        <pc:sldMkLst>
          <pc:docMk/>
          <pc:sldMk cId="493417673" sldId="292"/>
        </pc:sldMkLst>
        <pc:spChg chg="mod">
          <ac:chgData name="Anna Manning" userId="5cc2d178-46e4-4201-afac-e32de12134d0" providerId="ADAL" clId="{6622E88B-1526-481E-B6C9-CFA575D0D23B}" dt="2025-01-30T09:01:14.998" v="159" actId="20577"/>
          <ac:spMkLst>
            <pc:docMk/>
            <pc:sldMk cId="493417673" sldId="292"/>
            <ac:spMk id="3" creationId="{9032A697-F3E5-669B-2D6C-342D976E9A55}"/>
          </ac:spMkLst>
        </pc:spChg>
        <pc:spChg chg="add mod">
          <ac:chgData name="Anna Manning" userId="5cc2d178-46e4-4201-afac-e32de12134d0" providerId="ADAL" clId="{6622E88B-1526-481E-B6C9-CFA575D0D23B}" dt="2025-01-30T09:09:45.770" v="218" actId="1076"/>
          <ac:spMkLst>
            <pc:docMk/>
            <pc:sldMk cId="493417673" sldId="292"/>
            <ac:spMk id="4" creationId="{CCA91C4A-F071-486D-53DA-A52309D3B676}"/>
          </ac:spMkLst>
        </pc:spChg>
        <pc:cxnChg chg="add mod">
          <ac:chgData name="Anna Manning" userId="5cc2d178-46e4-4201-afac-e32de12134d0" providerId="ADAL" clId="{6622E88B-1526-481E-B6C9-CFA575D0D23B}" dt="2025-01-30T09:12:14.400" v="241" actId="1582"/>
          <ac:cxnSpMkLst>
            <pc:docMk/>
            <pc:sldMk cId="493417673" sldId="292"/>
            <ac:cxnSpMk id="18" creationId="{FA2550FF-7E2D-B89E-BC83-70C20609144F}"/>
          </ac:cxnSpMkLst>
        </pc:cxnChg>
      </pc:sldChg>
      <pc:sldChg chg="modSp mod">
        <pc:chgData name="Anna Manning" userId="5cc2d178-46e4-4201-afac-e32de12134d0" providerId="ADAL" clId="{6622E88B-1526-481E-B6C9-CFA575D0D23B}" dt="2025-01-30T09:12:45.534" v="244" actId="1076"/>
        <pc:sldMkLst>
          <pc:docMk/>
          <pc:sldMk cId="217466699" sldId="294"/>
        </pc:sldMkLst>
        <pc:spChg chg="mod">
          <ac:chgData name="Anna Manning" userId="5cc2d178-46e4-4201-afac-e32de12134d0" providerId="ADAL" clId="{6622E88B-1526-481E-B6C9-CFA575D0D23B}" dt="2025-01-30T09:12:45.534" v="244" actId="1076"/>
          <ac:spMkLst>
            <pc:docMk/>
            <pc:sldMk cId="217466699" sldId="294"/>
            <ac:spMk id="4" creationId="{12B5F065-39FE-9894-A898-82B0F8EBFD34}"/>
          </ac:spMkLst>
        </pc:spChg>
      </pc:sldChg>
      <pc:sldChg chg="modSp mod">
        <pc:chgData name="Anna Manning" userId="5cc2d178-46e4-4201-afac-e32de12134d0" providerId="ADAL" clId="{6622E88B-1526-481E-B6C9-CFA575D0D23B}" dt="2025-01-30T09:03:38.766" v="199" actId="20577"/>
        <pc:sldMkLst>
          <pc:docMk/>
          <pc:sldMk cId="308545526" sldId="306"/>
        </pc:sldMkLst>
        <pc:spChg chg="mod">
          <ac:chgData name="Anna Manning" userId="5cc2d178-46e4-4201-afac-e32de12134d0" providerId="ADAL" clId="{6622E88B-1526-481E-B6C9-CFA575D0D23B}" dt="2025-01-30T09:03:38.766" v="199" actId="20577"/>
          <ac:spMkLst>
            <pc:docMk/>
            <pc:sldMk cId="308545526" sldId="306"/>
            <ac:spMk id="3" creationId="{1F9D6215-7748-B5F1-17D4-57C215E3EE3A}"/>
          </ac:spMkLst>
        </pc:spChg>
      </pc:sldChg>
      <pc:sldChg chg="modNotesTx">
        <pc:chgData name="Anna Manning" userId="5cc2d178-46e4-4201-afac-e32de12134d0" providerId="ADAL" clId="{6622E88B-1526-481E-B6C9-CFA575D0D23B}" dt="2025-01-30T10:46:37.919" v="6262" actId="20577"/>
        <pc:sldMkLst>
          <pc:docMk/>
          <pc:sldMk cId="2047291991" sldId="312"/>
        </pc:sldMkLst>
      </pc:sldChg>
      <pc:sldChg chg="addSp modSp mod modAnim modNotesTx">
        <pc:chgData name="Anna Manning" userId="5cc2d178-46e4-4201-afac-e32de12134d0" providerId="ADAL" clId="{6622E88B-1526-481E-B6C9-CFA575D0D23B}" dt="2025-01-30T09:43:43.156" v="995" actId="6549"/>
        <pc:sldMkLst>
          <pc:docMk/>
          <pc:sldMk cId="3598045613" sldId="317"/>
        </pc:sldMkLst>
        <pc:spChg chg="mod">
          <ac:chgData name="Anna Manning" userId="5cc2d178-46e4-4201-afac-e32de12134d0" providerId="ADAL" clId="{6622E88B-1526-481E-B6C9-CFA575D0D23B}" dt="2025-01-30T09:42:51.182" v="969" actId="14100"/>
          <ac:spMkLst>
            <pc:docMk/>
            <pc:sldMk cId="3598045613" sldId="317"/>
            <ac:spMk id="2" creationId="{D6069235-5A79-448B-5A34-E58233C2FA75}"/>
          </ac:spMkLst>
        </pc:spChg>
        <pc:spChg chg="add mod">
          <ac:chgData name="Anna Manning" userId="5cc2d178-46e4-4201-afac-e32de12134d0" providerId="ADAL" clId="{6622E88B-1526-481E-B6C9-CFA575D0D23B}" dt="2025-01-30T09:43:37.083" v="993" actId="255"/>
          <ac:spMkLst>
            <pc:docMk/>
            <pc:sldMk cId="3598045613" sldId="317"/>
            <ac:spMk id="3" creationId="{2CB02C59-A70E-C86D-0D25-08204A625473}"/>
          </ac:spMkLst>
        </pc:spChg>
      </pc:sldChg>
      <pc:sldChg chg="addSp modSp modAnim">
        <pc:chgData name="Anna Manning" userId="5cc2d178-46e4-4201-afac-e32de12134d0" providerId="ADAL" clId="{6622E88B-1526-481E-B6C9-CFA575D0D23B}" dt="2025-01-30T10:12:39.993" v="1570" actId="20577"/>
        <pc:sldMkLst>
          <pc:docMk/>
          <pc:sldMk cId="784404790" sldId="318"/>
        </pc:sldMkLst>
        <pc:spChg chg="add mod">
          <ac:chgData name="Anna Manning" userId="5cc2d178-46e4-4201-afac-e32de12134d0" providerId="ADAL" clId="{6622E88B-1526-481E-B6C9-CFA575D0D23B}" dt="2025-01-30T10:12:39.993" v="1570" actId="20577"/>
          <ac:spMkLst>
            <pc:docMk/>
            <pc:sldMk cId="784404790" sldId="318"/>
            <ac:spMk id="3" creationId="{6D9C50D2-9A19-EF4A-66BB-C33A5607F894}"/>
          </ac:spMkLst>
        </pc:spChg>
      </pc:sldChg>
      <pc:sldChg chg="modSp add mod modAnim">
        <pc:chgData name="Anna Manning" userId="5cc2d178-46e4-4201-afac-e32de12134d0" providerId="ADAL" clId="{6622E88B-1526-481E-B6C9-CFA575D0D23B}" dt="2025-01-30T10:43:50.037" v="6097" actId="20577"/>
        <pc:sldMkLst>
          <pc:docMk/>
          <pc:sldMk cId="985514118" sldId="319"/>
        </pc:sldMkLst>
        <pc:spChg chg="mod">
          <ac:chgData name="Anna Manning" userId="5cc2d178-46e4-4201-afac-e32de12134d0" providerId="ADAL" clId="{6622E88B-1526-481E-B6C9-CFA575D0D23B}" dt="2025-01-30T10:43:50.037" v="6097" actId="20577"/>
          <ac:spMkLst>
            <pc:docMk/>
            <pc:sldMk cId="985514118" sldId="319"/>
            <ac:spMk id="3" creationId="{CBB0B553-7CAB-B109-0679-6726A5F4B7A0}"/>
          </ac:spMkLst>
        </pc:spChg>
      </pc:sldChg>
      <pc:sldChg chg="modSp add mod modAnim">
        <pc:chgData name="Anna Manning" userId="5cc2d178-46e4-4201-afac-e32de12134d0" providerId="ADAL" clId="{6622E88B-1526-481E-B6C9-CFA575D0D23B}" dt="2025-01-30T10:43:13.989" v="6036" actId="255"/>
        <pc:sldMkLst>
          <pc:docMk/>
          <pc:sldMk cId="202556719" sldId="32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55A72-6B5D-4E6A-9194-0671FEBF72CF}" type="datetimeFigureOut">
              <a:rPr lang="en-GB" smtClean="0"/>
              <a:t>01/04/2025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A7BF11-355D-47B9-B987-6611EF6E7290}" type="slidenum">
              <a:rPr lang="en-GB" smtClean="0"/>
              <a:t>‹#›</a:t>
            </a:fld>
            <a:endParaRPr lang="en-GB"/>
          </a:p>
        </p:txBody>
      </p:sp>
    </p:spTree>
    <p:extLst>
      <p:ext uri="{BB962C8B-B14F-4D97-AF65-F5344CB8AC3E}">
        <p14:creationId xmlns:p14="http://schemas.microsoft.com/office/powerpoint/2010/main" val="2073224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A7BF11-355D-47B9-B987-6611EF6E7290}" type="slidenum">
              <a:rPr lang="en-GB" smtClean="0"/>
              <a:t>1</a:t>
            </a:fld>
            <a:endParaRPr lang="en-GB"/>
          </a:p>
        </p:txBody>
      </p:sp>
    </p:spTree>
    <p:extLst>
      <p:ext uri="{BB962C8B-B14F-4D97-AF65-F5344CB8AC3E}">
        <p14:creationId xmlns:p14="http://schemas.microsoft.com/office/powerpoint/2010/main" val="239525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27D17-7E5C-6A2B-0053-AD7AB40A29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D95AA2-1F96-BF14-1525-D27774054C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E3E88C-8C7E-488E-7709-396E4635C37A}"/>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dirty="0"/>
          </a:p>
        </p:txBody>
      </p:sp>
      <p:sp>
        <p:nvSpPr>
          <p:cNvPr id="4" name="Slide Number Placeholder 3">
            <a:extLst>
              <a:ext uri="{FF2B5EF4-FFF2-40B4-BE49-F238E27FC236}">
                <a16:creationId xmlns:a16="http://schemas.microsoft.com/office/drawing/2014/main" id="{D296C4BF-1001-E841-FAF7-71C768935D7E}"/>
              </a:ext>
            </a:extLst>
          </p:cNvPr>
          <p:cNvSpPr>
            <a:spLocks noGrp="1"/>
          </p:cNvSpPr>
          <p:nvPr>
            <p:ph type="sldNum" sz="quarter" idx="5"/>
          </p:nvPr>
        </p:nvSpPr>
        <p:spPr/>
        <p:txBody>
          <a:bodyPr/>
          <a:lstStyle/>
          <a:p>
            <a:fld id="{A8A7BF11-355D-47B9-B987-6611EF6E7290}" type="slidenum">
              <a:rPr lang="en-GB" smtClean="0"/>
              <a:t>11</a:t>
            </a:fld>
            <a:endParaRPr lang="en-GB"/>
          </a:p>
        </p:txBody>
      </p:sp>
    </p:spTree>
    <p:extLst>
      <p:ext uri="{BB962C8B-B14F-4D97-AF65-F5344CB8AC3E}">
        <p14:creationId xmlns:p14="http://schemas.microsoft.com/office/powerpoint/2010/main" val="2365291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95019-7921-DA34-4982-2BCCEA064D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CDD6C-FECF-C61E-7ECF-87B6F05A6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55D4D9-DC65-607E-A256-466629B3994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By payment method, the overall downward trend in satisfaction is less strong for those with ‘LA commissioned support only’, whose satisfaction has been increasing since COVID-19.</a:t>
            </a:r>
          </a:p>
          <a:p>
            <a:pPr marL="171450" indent="-171450">
              <a:buFont typeface="Wingdings" panose="05000000000000000000" pitchFamily="2" charset="2"/>
              <a:buChar char="Ø"/>
            </a:pPr>
            <a:r>
              <a:rPr lang="en-GB" dirty="0"/>
              <a:t>There have been upward trends post-COVID, of varying levels.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Seems to be a clear shift towards dissatisfaction with self-managed or direct payment budgets until the pandemic, after which, satisfaction with these payment methods have been increasing.</a:t>
            </a:r>
          </a:p>
          <a:p>
            <a:pPr marL="171450" indent="-171450">
              <a:buFont typeface="Wingdings" panose="05000000000000000000" pitchFamily="2" charset="2"/>
              <a:buChar char="Ø"/>
            </a:pPr>
            <a:endParaRPr lang="en-GB" dirty="0"/>
          </a:p>
        </p:txBody>
      </p:sp>
      <p:sp>
        <p:nvSpPr>
          <p:cNvPr id="4" name="Slide Number Placeholder 3">
            <a:extLst>
              <a:ext uri="{FF2B5EF4-FFF2-40B4-BE49-F238E27FC236}">
                <a16:creationId xmlns:a16="http://schemas.microsoft.com/office/drawing/2014/main" id="{B5788A22-EBAC-D830-4EE8-D2E8C73F6197}"/>
              </a:ext>
            </a:extLst>
          </p:cNvPr>
          <p:cNvSpPr>
            <a:spLocks noGrp="1"/>
          </p:cNvSpPr>
          <p:nvPr>
            <p:ph type="sldNum" sz="quarter" idx="5"/>
          </p:nvPr>
        </p:nvSpPr>
        <p:spPr/>
        <p:txBody>
          <a:bodyPr/>
          <a:lstStyle/>
          <a:p>
            <a:fld id="{A8A7BF11-355D-47B9-B987-6611EF6E7290}" type="slidenum">
              <a:rPr lang="en-GB" smtClean="0"/>
              <a:t>12</a:t>
            </a:fld>
            <a:endParaRPr lang="en-GB"/>
          </a:p>
        </p:txBody>
      </p:sp>
    </p:spTree>
    <p:extLst>
      <p:ext uri="{BB962C8B-B14F-4D97-AF65-F5344CB8AC3E}">
        <p14:creationId xmlns:p14="http://schemas.microsoft.com/office/powerpoint/2010/main" val="3879401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 have grouped the survey finding against themes that relate to the co-produced ‘making it real’ statements - a set of co-produced statements that describe what good care and support looks like. They are aligned to the Care Act, and built in to the CQC Single Assessment Framework.</a:t>
            </a:r>
          </a:p>
          <a:p>
            <a:endParaRPr lang="en-GB"/>
          </a:p>
        </p:txBody>
      </p:sp>
      <p:sp>
        <p:nvSpPr>
          <p:cNvPr id="4" name="Slide Number Placeholder 3"/>
          <p:cNvSpPr>
            <a:spLocks noGrp="1"/>
          </p:cNvSpPr>
          <p:nvPr>
            <p:ph type="sldNum" sz="quarter" idx="5"/>
          </p:nvPr>
        </p:nvSpPr>
        <p:spPr/>
        <p:txBody>
          <a:bodyPr/>
          <a:lstStyle/>
          <a:p>
            <a:fld id="{A8A7BF11-355D-47B9-B987-6611EF6E7290}" type="slidenum">
              <a:rPr lang="en-GB" smtClean="0"/>
              <a:t>13</a:t>
            </a:fld>
            <a:endParaRPr lang="en-GB"/>
          </a:p>
        </p:txBody>
      </p:sp>
    </p:spTree>
    <p:extLst>
      <p:ext uri="{BB962C8B-B14F-4D97-AF65-F5344CB8AC3E}">
        <p14:creationId xmlns:p14="http://schemas.microsoft.com/office/powerpoint/2010/main" val="93621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A7BF11-355D-47B9-B987-6611EF6E7290}" type="slidenum">
              <a:rPr lang="en-GB" smtClean="0"/>
              <a:t>14</a:t>
            </a:fld>
            <a:endParaRPr lang="en-GB"/>
          </a:p>
        </p:txBody>
      </p:sp>
    </p:spTree>
    <p:extLst>
      <p:ext uri="{BB962C8B-B14F-4D97-AF65-F5344CB8AC3E}">
        <p14:creationId xmlns:p14="http://schemas.microsoft.com/office/powerpoint/2010/main" val="2775879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 can live the life I want and do the things that are important to me as independently as possible.</a:t>
            </a:r>
          </a:p>
          <a:p>
            <a:endParaRPr lang="en-GB" dirty="0"/>
          </a:p>
          <a:p>
            <a:r>
              <a:rPr lang="en-GB" dirty="0"/>
              <a:t>- Can understand why services have dropped post-COVID, it suggests that perhaps some day services haven’t returned? But this component of care is much more absent</a:t>
            </a:r>
          </a:p>
        </p:txBody>
      </p:sp>
      <p:sp>
        <p:nvSpPr>
          <p:cNvPr id="4" name="Slide Number Placeholder 3"/>
          <p:cNvSpPr>
            <a:spLocks noGrp="1"/>
          </p:cNvSpPr>
          <p:nvPr>
            <p:ph type="sldNum" sz="quarter" idx="5"/>
          </p:nvPr>
        </p:nvSpPr>
        <p:spPr/>
        <p:txBody>
          <a:bodyPr/>
          <a:lstStyle/>
          <a:p>
            <a:fld id="{A8A7BF11-355D-47B9-B987-6611EF6E7290}" type="slidenum">
              <a:rPr lang="en-GB" smtClean="0"/>
              <a:t>15</a:t>
            </a:fld>
            <a:endParaRPr lang="en-GB"/>
          </a:p>
        </p:txBody>
      </p:sp>
    </p:spTree>
    <p:extLst>
      <p:ext uri="{BB962C8B-B14F-4D97-AF65-F5344CB8AC3E}">
        <p14:creationId xmlns:p14="http://schemas.microsoft.com/office/powerpoint/2010/main" val="332813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I can live the life I want and do the things that are important to me as independently as possible.</a:t>
            </a:r>
          </a:p>
          <a:p>
            <a:endParaRPr lang="en-GB" dirty="0"/>
          </a:p>
          <a:p>
            <a:endParaRPr lang="en-GB" dirty="0"/>
          </a:p>
        </p:txBody>
      </p:sp>
      <p:sp>
        <p:nvSpPr>
          <p:cNvPr id="4" name="Slide Number Placeholder 3"/>
          <p:cNvSpPr>
            <a:spLocks noGrp="1"/>
          </p:cNvSpPr>
          <p:nvPr>
            <p:ph type="sldNum" sz="quarter" idx="5"/>
          </p:nvPr>
        </p:nvSpPr>
        <p:spPr/>
        <p:txBody>
          <a:bodyPr/>
          <a:lstStyle/>
          <a:p>
            <a:fld id="{A8A7BF11-355D-47B9-B987-6611EF6E7290}" type="slidenum">
              <a:rPr lang="en-GB" smtClean="0"/>
              <a:t>16</a:t>
            </a:fld>
            <a:endParaRPr lang="en-GB"/>
          </a:p>
        </p:txBody>
      </p:sp>
    </p:spTree>
    <p:extLst>
      <p:ext uri="{BB962C8B-B14F-4D97-AF65-F5344CB8AC3E}">
        <p14:creationId xmlns:p14="http://schemas.microsoft.com/office/powerpoint/2010/main" val="2292863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0CE124-612D-A9BA-6870-682DC58872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780716-481F-63F9-C6AF-1588728B20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951D5-4EA6-6550-DCB8-C0E288D0B330}"/>
              </a:ext>
            </a:extLst>
          </p:cNvPr>
          <p:cNvSpPr>
            <a:spLocks noGrp="1"/>
          </p:cNvSpPr>
          <p:nvPr>
            <p:ph type="body" idx="1"/>
          </p:nvPr>
        </p:nvSpPr>
        <p:spPr/>
        <p:txBody>
          <a:bodyPr/>
          <a:lstStyle/>
          <a:p>
            <a:pPr marL="0" indent="0">
              <a:buFont typeface="+mj-lt"/>
              <a:buNone/>
            </a:pPr>
            <a:r>
              <a:rPr lang="en-GB" dirty="0"/>
              <a:t>I am treated with respect and dignity.</a:t>
            </a:r>
          </a:p>
        </p:txBody>
      </p:sp>
      <p:sp>
        <p:nvSpPr>
          <p:cNvPr id="4" name="Slide Number Placeholder 3">
            <a:extLst>
              <a:ext uri="{FF2B5EF4-FFF2-40B4-BE49-F238E27FC236}">
                <a16:creationId xmlns:a16="http://schemas.microsoft.com/office/drawing/2014/main" id="{169EE8AE-1D5A-36E3-4D77-294CCE323739}"/>
              </a:ext>
            </a:extLst>
          </p:cNvPr>
          <p:cNvSpPr>
            <a:spLocks noGrp="1"/>
          </p:cNvSpPr>
          <p:nvPr>
            <p:ph type="sldNum" sz="quarter" idx="5"/>
          </p:nvPr>
        </p:nvSpPr>
        <p:spPr/>
        <p:txBody>
          <a:bodyPr/>
          <a:lstStyle/>
          <a:p>
            <a:fld id="{A8A7BF11-355D-47B9-B987-6611EF6E7290}" type="slidenum">
              <a:rPr lang="en-GB" smtClean="0"/>
              <a:t>18</a:t>
            </a:fld>
            <a:endParaRPr lang="en-GB"/>
          </a:p>
        </p:txBody>
      </p:sp>
    </p:spTree>
    <p:extLst>
      <p:ext uri="{BB962C8B-B14F-4D97-AF65-F5344CB8AC3E}">
        <p14:creationId xmlns:p14="http://schemas.microsoft.com/office/powerpoint/2010/main" val="21706591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8EB31-71F0-2E36-4112-62500E2A70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514348-DEE3-0E6C-165B-C70D4EEB4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45F4D1-DBC0-7D45-A11E-170062491168}"/>
              </a:ext>
            </a:extLst>
          </p:cNvPr>
          <p:cNvSpPr>
            <a:spLocks noGrp="1"/>
          </p:cNvSpPr>
          <p:nvPr>
            <p:ph type="body" idx="1"/>
          </p:nvPr>
        </p:nvSpPr>
        <p:spPr/>
        <p:txBody>
          <a:bodyPr/>
          <a:lstStyle/>
          <a:p>
            <a:pPr marL="0" indent="0">
              <a:buFont typeface="+mj-lt"/>
              <a:buNone/>
            </a:pPr>
            <a:r>
              <a:rPr lang="en-GB" dirty="0"/>
              <a:t>I feel safe and am supported to understand and manage any risks.</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I am supported to manage my health in a way that makes sense to me.</a:t>
            </a:r>
          </a:p>
          <a:p>
            <a:pPr marL="0" indent="0">
              <a:buFont typeface="+mj-lt"/>
              <a:buNone/>
            </a:pPr>
            <a:endParaRPr lang="en-GB" dirty="0"/>
          </a:p>
        </p:txBody>
      </p:sp>
      <p:sp>
        <p:nvSpPr>
          <p:cNvPr id="4" name="Slide Number Placeholder 3">
            <a:extLst>
              <a:ext uri="{FF2B5EF4-FFF2-40B4-BE49-F238E27FC236}">
                <a16:creationId xmlns:a16="http://schemas.microsoft.com/office/drawing/2014/main" id="{15E47E0D-D363-10B4-29AD-2B194BE9F784}"/>
              </a:ext>
            </a:extLst>
          </p:cNvPr>
          <p:cNvSpPr>
            <a:spLocks noGrp="1"/>
          </p:cNvSpPr>
          <p:nvPr>
            <p:ph type="sldNum" sz="quarter" idx="5"/>
          </p:nvPr>
        </p:nvSpPr>
        <p:spPr/>
        <p:txBody>
          <a:bodyPr/>
          <a:lstStyle/>
          <a:p>
            <a:fld id="{A8A7BF11-355D-47B9-B987-6611EF6E7290}" type="slidenum">
              <a:rPr lang="en-GB" smtClean="0"/>
              <a:t>20</a:t>
            </a:fld>
            <a:endParaRPr lang="en-GB"/>
          </a:p>
        </p:txBody>
      </p:sp>
    </p:spTree>
    <p:extLst>
      <p:ext uri="{BB962C8B-B14F-4D97-AF65-F5344CB8AC3E}">
        <p14:creationId xmlns:p14="http://schemas.microsoft.com/office/powerpoint/2010/main" val="2145766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this is what social care has traditionally been best at – safety first; the question is can we co beyond safety first towards promoting positive risk-taking behaviours and independence., </a:t>
            </a:r>
          </a:p>
        </p:txBody>
      </p:sp>
      <p:sp>
        <p:nvSpPr>
          <p:cNvPr id="4" name="Slide Number Placeholder 3"/>
          <p:cNvSpPr>
            <a:spLocks noGrp="1"/>
          </p:cNvSpPr>
          <p:nvPr>
            <p:ph type="sldNum" sz="quarter" idx="5"/>
          </p:nvPr>
        </p:nvSpPr>
        <p:spPr/>
        <p:txBody>
          <a:bodyPr/>
          <a:lstStyle/>
          <a:p>
            <a:fld id="{A8A7BF11-355D-47B9-B987-6611EF6E7290}" type="slidenum">
              <a:rPr lang="en-GB" smtClean="0"/>
              <a:t>21</a:t>
            </a:fld>
            <a:endParaRPr lang="en-GB"/>
          </a:p>
        </p:txBody>
      </p:sp>
    </p:spTree>
    <p:extLst>
      <p:ext uri="{BB962C8B-B14F-4D97-AF65-F5344CB8AC3E}">
        <p14:creationId xmlns:p14="http://schemas.microsoft.com/office/powerpoint/2010/main" val="972916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08E00-7243-42A0-C7F2-34C3B5BA5C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4E573-DE5E-7B7B-6E68-46E60CF1E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465712-6D4B-C8ED-0855-8C96E9A8A3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have people in my life who care about me – family, friends and people in my community.</a:t>
            </a:r>
          </a:p>
          <a:p>
            <a:endParaRPr lang="en-GB" dirty="0"/>
          </a:p>
        </p:txBody>
      </p:sp>
      <p:sp>
        <p:nvSpPr>
          <p:cNvPr id="4" name="Slide Number Placeholder 3">
            <a:extLst>
              <a:ext uri="{FF2B5EF4-FFF2-40B4-BE49-F238E27FC236}">
                <a16:creationId xmlns:a16="http://schemas.microsoft.com/office/drawing/2014/main" id="{FC005B1D-8275-6B01-3F4A-635CB844640E}"/>
              </a:ext>
            </a:extLst>
          </p:cNvPr>
          <p:cNvSpPr>
            <a:spLocks noGrp="1"/>
          </p:cNvSpPr>
          <p:nvPr>
            <p:ph type="sldNum" sz="quarter" idx="5"/>
          </p:nvPr>
        </p:nvSpPr>
        <p:spPr/>
        <p:txBody>
          <a:bodyPr/>
          <a:lstStyle/>
          <a:p>
            <a:fld id="{A8A7BF11-355D-47B9-B987-6611EF6E7290}" type="slidenum">
              <a:rPr lang="en-GB" smtClean="0"/>
              <a:t>22</a:t>
            </a:fld>
            <a:endParaRPr lang="en-GB"/>
          </a:p>
        </p:txBody>
      </p:sp>
    </p:spTree>
    <p:extLst>
      <p:ext uri="{BB962C8B-B14F-4D97-AF65-F5344CB8AC3E}">
        <p14:creationId xmlns:p14="http://schemas.microsoft.com/office/powerpoint/2010/main" val="210419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Some local authorities have changed over the period so this skews some rankings slightly.</a:t>
            </a:r>
          </a:p>
          <a:p>
            <a:pPr marL="171450" indent="-171450">
              <a:buFont typeface="Arial" panose="020B0604020202020204" pitchFamily="34" charset="0"/>
              <a:buChar char="•"/>
            </a:pPr>
            <a:r>
              <a:rPr lang="en-GB" dirty="0"/>
              <a:t>2020/21 response rates were typically 10% of typical previous years.</a:t>
            </a:r>
          </a:p>
        </p:txBody>
      </p:sp>
      <p:sp>
        <p:nvSpPr>
          <p:cNvPr id="4" name="Slide Number Placeholder 3"/>
          <p:cNvSpPr>
            <a:spLocks noGrp="1"/>
          </p:cNvSpPr>
          <p:nvPr>
            <p:ph type="sldNum" sz="quarter" idx="5"/>
          </p:nvPr>
        </p:nvSpPr>
        <p:spPr/>
        <p:txBody>
          <a:bodyPr/>
          <a:lstStyle/>
          <a:p>
            <a:fld id="{A8A7BF11-355D-47B9-B987-6611EF6E7290}" type="slidenum">
              <a:rPr lang="en-GB" smtClean="0"/>
              <a:t>2</a:t>
            </a:fld>
            <a:endParaRPr lang="en-GB"/>
          </a:p>
        </p:txBody>
      </p:sp>
    </p:spTree>
    <p:extLst>
      <p:ext uri="{BB962C8B-B14F-4D97-AF65-F5344CB8AC3E}">
        <p14:creationId xmlns:p14="http://schemas.microsoft.com/office/powerpoint/2010/main" val="16147082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2153B-9A3E-0B20-8B44-84111B832A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C8646-B018-D133-BE26-D981982672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A6CD5-EB4D-7660-C913-F8329818ED2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BB479E6-0CDF-168E-FD55-F172D1587CF7}"/>
              </a:ext>
            </a:extLst>
          </p:cNvPr>
          <p:cNvSpPr>
            <a:spLocks noGrp="1"/>
          </p:cNvSpPr>
          <p:nvPr>
            <p:ph type="sldNum" sz="quarter" idx="5"/>
          </p:nvPr>
        </p:nvSpPr>
        <p:spPr/>
        <p:txBody>
          <a:bodyPr/>
          <a:lstStyle/>
          <a:p>
            <a:fld id="{A8A7BF11-355D-47B9-B987-6611EF6E7290}" type="slidenum">
              <a:rPr lang="en-GB" smtClean="0"/>
              <a:t>23</a:t>
            </a:fld>
            <a:endParaRPr lang="en-GB"/>
          </a:p>
        </p:txBody>
      </p:sp>
    </p:spTree>
    <p:extLst>
      <p:ext uri="{BB962C8B-B14F-4D97-AF65-F5344CB8AC3E}">
        <p14:creationId xmlns:p14="http://schemas.microsoft.com/office/powerpoint/2010/main" val="3561214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27A3C-0BA6-426F-9C2A-0E5A7A6434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4511D-0ABD-8F0E-FDD5-3FD584A9C8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4F418A-D685-8A4B-D51C-08594A50E4CC}"/>
              </a:ext>
            </a:extLst>
          </p:cNvPr>
          <p:cNvSpPr>
            <a:spLocks noGrp="1"/>
          </p:cNvSpPr>
          <p:nvPr>
            <p:ph type="body" idx="1"/>
          </p:nvPr>
        </p:nvSpPr>
        <p:spPr/>
        <p:txBody>
          <a:bodyPr/>
          <a:lstStyle/>
          <a:p>
            <a:pPr marL="0" indent="0">
              <a:buFont typeface="+mj-lt"/>
              <a:buNone/>
            </a:pPr>
            <a:r>
              <a:rPr lang="en-GB" dirty="0"/>
              <a:t>I have a place I can call home, not just a ‘bed’ or somewhere that provides me with care.</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dirty="0"/>
              <a:t>I live in a home which is accessible and designed so that I can be as independent as possible.</a:t>
            </a:r>
          </a:p>
          <a:p>
            <a:pPr marL="0" indent="0">
              <a:buFont typeface="+mj-lt"/>
              <a:buNone/>
            </a:pPr>
            <a:endParaRPr lang="en-GB" dirty="0"/>
          </a:p>
          <a:p>
            <a:pPr marL="0" indent="0">
              <a:buFont typeface="+mj-lt"/>
              <a:buNone/>
            </a:pPr>
            <a:endParaRPr lang="en-GB" dirty="0"/>
          </a:p>
        </p:txBody>
      </p:sp>
      <p:sp>
        <p:nvSpPr>
          <p:cNvPr id="4" name="Slide Number Placeholder 3">
            <a:extLst>
              <a:ext uri="{FF2B5EF4-FFF2-40B4-BE49-F238E27FC236}">
                <a16:creationId xmlns:a16="http://schemas.microsoft.com/office/drawing/2014/main" id="{95E2FDC3-7294-225F-E304-AB69447FC217}"/>
              </a:ext>
            </a:extLst>
          </p:cNvPr>
          <p:cNvSpPr>
            <a:spLocks noGrp="1"/>
          </p:cNvSpPr>
          <p:nvPr>
            <p:ph type="sldNum" sz="quarter" idx="5"/>
          </p:nvPr>
        </p:nvSpPr>
        <p:spPr/>
        <p:txBody>
          <a:bodyPr/>
          <a:lstStyle/>
          <a:p>
            <a:fld id="{A8A7BF11-355D-47B9-B987-6611EF6E7290}" type="slidenum">
              <a:rPr lang="en-GB" smtClean="0"/>
              <a:t>24</a:t>
            </a:fld>
            <a:endParaRPr lang="en-GB"/>
          </a:p>
        </p:txBody>
      </p:sp>
    </p:spTree>
    <p:extLst>
      <p:ext uri="{BB962C8B-B14F-4D97-AF65-F5344CB8AC3E}">
        <p14:creationId xmlns:p14="http://schemas.microsoft.com/office/powerpoint/2010/main" val="696470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FC20D-9513-7CBC-D755-728EA781B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4AD554-6C94-C5B6-4D13-289FF4EE5E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16E642-0DDA-C0FB-DE39-42551380BE3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775F9F7-364B-B730-8397-CEEB0D3B338E}"/>
              </a:ext>
            </a:extLst>
          </p:cNvPr>
          <p:cNvSpPr>
            <a:spLocks noGrp="1"/>
          </p:cNvSpPr>
          <p:nvPr>
            <p:ph type="sldNum" sz="quarter" idx="5"/>
          </p:nvPr>
        </p:nvSpPr>
        <p:spPr/>
        <p:txBody>
          <a:bodyPr/>
          <a:lstStyle/>
          <a:p>
            <a:fld id="{A8A7BF11-355D-47B9-B987-6611EF6E7290}" type="slidenum">
              <a:rPr lang="en-GB" smtClean="0"/>
              <a:t>25</a:t>
            </a:fld>
            <a:endParaRPr lang="en-GB"/>
          </a:p>
        </p:txBody>
      </p:sp>
    </p:spTree>
    <p:extLst>
      <p:ext uri="{BB962C8B-B14F-4D97-AF65-F5344CB8AC3E}">
        <p14:creationId xmlns:p14="http://schemas.microsoft.com/office/powerpoint/2010/main" val="2671776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Satisfaction by LA excludes tables exclude ‘neither satisfied nor dissatisfied’ (so satisfied + dissatisfied =/= 100%)</a:t>
            </a:r>
          </a:p>
        </p:txBody>
      </p:sp>
      <p:sp>
        <p:nvSpPr>
          <p:cNvPr id="4" name="Slide Number Placeholder 3"/>
          <p:cNvSpPr>
            <a:spLocks noGrp="1"/>
          </p:cNvSpPr>
          <p:nvPr>
            <p:ph type="sldNum" sz="quarter" idx="5"/>
          </p:nvPr>
        </p:nvSpPr>
        <p:spPr/>
        <p:txBody>
          <a:bodyPr/>
          <a:lstStyle/>
          <a:p>
            <a:fld id="{A8A7BF11-355D-47B9-B987-6611EF6E7290}" type="slidenum">
              <a:rPr lang="en-GB" smtClean="0"/>
              <a:t>26</a:t>
            </a:fld>
            <a:endParaRPr lang="en-GB"/>
          </a:p>
        </p:txBody>
      </p:sp>
    </p:spTree>
    <p:extLst>
      <p:ext uri="{BB962C8B-B14F-4D97-AF65-F5344CB8AC3E}">
        <p14:creationId xmlns:p14="http://schemas.microsoft.com/office/powerpoint/2010/main" val="9673034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GB" dirty="0"/>
              <a:t>Shows that if you’re doing well, you don’t necessarily stay there year on year. Most people were in top 10 for 3 years…</a:t>
            </a:r>
          </a:p>
          <a:p>
            <a:pPr marL="0" indent="0">
              <a:buFont typeface="Wingdings" panose="05000000000000000000" pitchFamily="2" charset="2"/>
              <a:buNone/>
            </a:pPr>
            <a:endParaRPr lang="en-GB" dirty="0"/>
          </a:p>
          <a:p>
            <a:pPr marL="171450" indent="-171450">
              <a:buFont typeface="Wingdings" panose="05000000000000000000" pitchFamily="2" charset="2"/>
              <a:buChar char="Ø"/>
            </a:pPr>
            <a:r>
              <a:rPr lang="en-GB" dirty="0"/>
              <a:t>Many Northern areas with high satisfaction</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Rutland has appeared in the top 10, six out of nine times in the last 10 years.</a:t>
            </a:r>
          </a:p>
          <a:p>
            <a:pPr marL="628650" lvl="1" indent="-171450">
              <a:buFont typeface="Wingdings" panose="05000000000000000000" pitchFamily="2" charset="2"/>
              <a:buChar char="Ø"/>
            </a:pPr>
            <a:r>
              <a:rPr lang="en-GB" dirty="0"/>
              <a:t>The only LA to spend four consecutive years in the top 10, and has spent 3 years at the top spot #1 for service user satisfaction including the last two consecutive years (2017-18, 2022-23, 2023-24)</a:t>
            </a:r>
          </a:p>
          <a:p>
            <a:pPr marL="0" lvl="0" indent="0">
              <a:buFont typeface="Wingdings" panose="05000000000000000000" pitchFamily="2" charset="2"/>
              <a:buNone/>
            </a:pPr>
            <a:endParaRPr lang="en-GB" dirty="0"/>
          </a:p>
        </p:txBody>
      </p:sp>
      <p:sp>
        <p:nvSpPr>
          <p:cNvPr id="4" name="Slide Number Placeholder 3"/>
          <p:cNvSpPr>
            <a:spLocks noGrp="1"/>
          </p:cNvSpPr>
          <p:nvPr>
            <p:ph type="sldNum" sz="quarter" idx="5"/>
          </p:nvPr>
        </p:nvSpPr>
        <p:spPr/>
        <p:txBody>
          <a:bodyPr/>
          <a:lstStyle/>
          <a:p>
            <a:fld id="{A8A7BF11-355D-47B9-B987-6611EF6E7290}" type="slidenum">
              <a:rPr lang="en-GB" smtClean="0"/>
              <a:t>27</a:t>
            </a:fld>
            <a:endParaRPr lang="en-GB"/>
          </a:p>
        </p:txBody>
      </p:sp>
    </p:spTree>
    <p:extLst>
      <p:ext uri="{BB962C8B-B14F-4D97-AF65-F5344CB8AC3E}">
        <p14:creationId xmlns:p14="http://schemas.microsoft.com/office/powerpoint/2010/main" val="15077743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East Riding of Yorkshire was in the top 10 both years.</a:t>
            </a:r>
          </a:p>
          <a:p>
            <a:endParaRPr lang="en-GB" sz="200"/>
          </a:p>
          <a:p>
            <a:r>
              <a:rPr lang="en-GB"/>
              <a:t>Reading was in the top 10 in 2024 but has also been in the top 10 LA’s for </a:t>
            </a:r>
            <a:r>
              <a:rPr lang="en-GB" u="sng"/>
              <a:t>dis</a:t>
            </a:r>
            <a:r>
              <a:rPr lang="en-GB"/>
              <a:t>satisfaction in the past 10 years.</a:t>
            </a:r>
          </a:p>
          <a:p>
            <a:pPr marL="0" indent="0">
              <a:buFont typeface="Wingdings" panose="05000000000000000000" pitchFamily="2" charset="2"/>
              <a:buNone/>
            </a:pPr>
            <a:endParaRPr lang="en-GB"/>
          </a:p>
        </p:txBody>
      </p:sp>
      <p:sp>
        <p:nvSpPr>
          <p:cNvPr id="4" name="Slide Number Placeholder 3"/>
          <p:cNvSpPr>
            <a:spLocks noGrp="1"/>
          </p:cNvSpPr>
          <p:nvPr>
            <p:ph type="sldNum" sz="quarter" idx="5"/>
          </p:nvPr>
        </p:nvSpPr>
        <p:spPr/>
        <p:txBody>
          <a:bodyPr/>
          <a:lstStyle/>
          <a:p>
            <a:fld id="{A8A7BF11-355D-47B9-B987-6611EF6E7290}" type="slidenum">
              <a:rPr lang="en-GB" smtClean="0"/>
              <a:t>28</a:t>
            </a:fld>
            <a:endParaRPr lang="en-GB"/>
          </a:p>
        </p:txBody>
      </p:sp>
    </p:spTree>
    <p:extLst>
      <p:ext uri="{BB962C8B-B14F-4D97-AF65-F5344CB8AC3E}">
        <p14:creationId xmlns:p14="http://schemas.microsoft.com/office/powerpoint/2010/main" val="30468537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18CA2-FDEE-A234-C9F8-CE3036B7C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A1190D-DB47-15BF-D281-E9FDE8F1A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D2AE1-50B9-CE7A-C30C-447BBCB31D6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t>However, if you’re down, it tends to take a longer time to get out of that – most commonly people were here for 5 years.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Many London local authorities experience lower satisfaction.</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Waltham Forest has appeared in the top 10 for service user dissatisfaction 7 out of 9 times in the last 10 years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Kensington and Chelsea spent three consecutive years in the top 10 (top 3) for service user dissatisfaction, two of which they were ranked the top LA for unhappy customers (2016-17, 2017-18)</a:t>
            </a:r>
          </a:p>
          <a:p>
            <a:pPr marL="171450" indent="-171450">
              <a:buFont typeface="Wingdings" panose="05000000000000000000" pitchFamily="2" charset="2"/>
              <a:buChar char="Ø"/>
            </a:pPr>
            <a:endParaRPr lang="en-GB" dirty="0"/>
          </a:p>
          <a:p>
            <a:pPr marL="0" lvl="0" indent="0">
              <a:buFont typeface="Wingdings" panose="05000000000000000000" pitchFamily="2" charset="2"/>
              <a:buNone/>
            </a:pPr>
            <a:endParaRPr lang="en-GB" dirty="0"/>
          </a:p>
        </p:txBody>
      </p:sp>
      <p:sp>
        <p:nvSpPr>
          <p:cNvPr id="4" name="Slide Number Placeholder 3">
            <a:extLst>
              <a:ext uri="{FF2B5EF4-FFF2-40B4-BE49-F238E27FC236}">
                <a16:creationId xmlns:a16="http://schemas.microsoft.com/office/drawing/2014/main" id="{12F4147E-1798-DFA9-8195-CD3313DF7F74}"/>
              </a:ext>
            </a:extLst>
          </p:cNvPr>
          <p:cNvSpPr>
            <a:spLocks noGrp="1"/>
          </p:cNvSpPr>
          <p:nvPr>
            <p:ph type="sldNum" sz="quarter" idx="5"/>
          </p:nvPr>
        </p:nvSpPr>
        <p:spPr/>
        <p:txBody>
          <a:bodyPr/>
          <a:lstStyle/>
          <a:p>
            <a:fld id="{A8A7BF11-355D-47B9-B987-6611EF6E7290}" type="slidenum">
              <a:rPr lang="en-GB" smtClean="0"/>
              <a:t>29</a:t>
            </a:fld>
            <a:endParaRPr lang="en-GB"/>
          </a:p>
        </p:txBody>
      </p:sp>
    </p:spTree>
    <p:extLst>
      <p:ext uri="{BB962C8B-B14F-4D97-AF65-F5344CB8AC3E}">
        <p14:creationId xmlns:p14="http://schemas.microsoft.com/office/powerpoint/2010/main" val="2331611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B8A0B-F562-1122-7A00-5B129C77B9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3B1E4F-F3A5-07C0-B733-6B40A488BA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2A09E9-4D26-476C-8BB8-B2404E1F1F62}"/>
              </a:ext>
            </a:extLst>
          </p:cNvPr>
          <p:cNvSpPr>
            <a:spLocks noGrp="1"/>
          </p:cNvSpPr>
          <p:nvPr>
            <p:ph type="body" idx="1"/>
          </p:nvPr>
        </p:nvSpPr>
        <p:spPr/>
        <p:txBody>
          <a:bodyPr/>
          <a:lstStyle/>
          <a:p>
            <a:pPr marL="0" indent="0">
              <a:buFont typeface="Wingdings" panose="05000000000000000000" pitchFamily="2" charset="2"/>
              <a:buNone/>
            </a:pPr>
            <a:endParaRPr lang="en-GB"/>
          </a:p>
          <a:p>
            <a:pPr marL="171450" indent="-171450">
              <a:buFont typeface="Wingdings" panose="05000000000000000000" pitchFamily="2" charset="2"/>
              <a:buChar char="Ø"/>
            </a:pPr>
            <a:r>
              <a:rPr lang="en-GB"/>
              <a:t>Both Ealing and Hammersmith and Fulham were in the top 10 for service user dissatisfaction in both 2014 and 2024</a:t>
            </a:r>
          </a:p>
          <a:p>
            <a:pPr marL="628650" lvl="1" indent="-171450">
              <a:buFont typeface="Wingdings" panose="05000000000000000000" pitchFamily="2" charset="2"/>
              <a:buChar char="Ø"/>
            </a:pPr>
            <a:r>
              <a:rPr lang="en-GB"/>
              <a:t>In both cases, the percentage of dissatisfied customers has increased compared to 10 years ago</a:t>
            </a:r>
          </a:p>
          <a:p>
            <a:pPr marL="0" indent="0">
              <a:buFont typeface="Wingdings" panose="05000000000000000000" pitchFamily="2" charset="2"/>
              <a:buNone/>
            </a:pPr>
            <a:endParaRPr lang="en-GB"/>
          </a:p>
        </p:txBody>
      </p:sp>
      <p:sp>
        <p:nvSpPr>
          <p:cNvPr id="4" name="Slide Number Placeholder 3">
            <a:extLst>
              <a:ext uri="{FF2B5EF4-FFF2-40B4-BE49-F238E27FC236}">
                <a16:creationId xmlns:a16="http://schemas.microsoft.com/office/drawing/2014/main" id="{BE16D172-02E3-B693-3CEB-050869B53F2F}"/>
              </a:ext>
            </a:extLst>
          </p:cNvPr>
          <p:cNvSpPr>
            <a:spLocks noGrp="1"/>
          </p:cNvSpPr>
          <p:nvPr>
            <p:ph type="sldNum" sz="quarter" idx="5"/>
          </p:nvPr>
        </p:nvSpPr>
        <p:spPr/>
        <p:txBody>
          <a:bodyPr/>
          <a:lstStyle/>
          <a:p>
            <a:fld id="{A8A7BF11-355D-47B9-B987-6611EF6E7290}" type="slidenum">
              <a:rPr lang="en-GB" smtClean="0"/>
              <a:t>30</a:t>
            </a:fld>
            <a:endParaRPr lang="en-GB"/>
          </a:p>
        </p:txBody>
      </p:sp>
    </p:spTree>
    <p:extLst>
      <p:ext uri="{BB962C8B-B14F-4D97-AF65-F5344CB8AC3E}">
        <p14:creationId xmlns:p14="http://schemas.microsoft.com/office/powerpoint/2010/main" val="1045941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dirty="0">
                <a:solidFill>
                  <a:srgbClr val="FF0000"/>
                </a:solidFill>
                <a:effectLst/>
                <a:highlight>
                  <a:srgbClr val="FFFF00"/>
                </a:highlight>
                <a:latin typeface="Calibri" panose="020F0502020204030204" pitchFamily="34" charset="0"/>
              </a:rPr>
              <a:t>Interesting to see trend on top-ups, got KC review now asking future of social care, needs to answer who's going to pay for it? Not LD </a:t>
            </a:r>
            <a:r>
              <a:rPr lang="en-GB" sz="1200" dirty="0" err="1">
                <a:solidFill>
                  <a:srgbClr val="FF0000"/>
                </a:solidFill>
                <a:effectLst/>
                <a:highlight>
                  <a:srgbClr val="FFFF00"/>
                </a:highlight>
                <a:latin typeface="Calibri" panose="020F0502020204030204" pitchFamily="34" charset="0"/>
              </a:rPr>
              <a:t>bc</a:t>
            </a:r>
            <a:r>
              <a:rPr lang="en-GB" sz="1200" dirty="0">
                <a:solidFill>
                  <a:srgbClr val="FF0000"/>
                </a:solidFill>
                <a:effectLst/>
                <a:highlight>
                  <a:srgbClr val="FFFF00"/>
                </a:highlight>
                <a:latin typeface="Calibri" panose="020F0502020204030204" pitchFamily="34" charset="0"/>
              </a:rPr>
              <a:t> no jobs, but older people - increasingly older people themselves, </a:t>
            </a:r>
            <a:r>
              <a:rPr lang="en-GB" sz="1200" dirty="0" err="1">
                <a:solidFill>
                  <a:srgbClr val="FF0000"/>
                </a:solidFill>
                <a:effectLst/>
                <a:highlight>
                  <a:srgbClr val="FFFF00"/>
                </a:highlight>
                <a:latin typeface="Calibri" panose="020F0502020204030204" pitchFamily="34" charset="0"/>
              </a:rPr>
              <a:t>bc</a:t>
            </a:r>
            <a:r>
              <a:rPr lang="en-GB" sz="1200" dirty="0">
                <a:solidFill>
                  <a:srgbClr val="FF0000"/>
                </a:solidFill>
                <a:effectLst/>
                <a:highlight>
                  <a:srgbClr val="FFFF00"/>
                </a:highlight>
                <a:latin typeface="Calibri" panose="020F0502020204030204" pitchFamily="34" charset="0"/>
              </a:rPr>
              <a:t> not satisfied or have to.</a:t>
            </a:r>
            <a:endParaRPr lang="en-GB" dirty="0"/>
          </a:p>
          <a:p>
            <a:pPr marL="0" indent="0">
              <a:buFont typeface="Wingdings" panose="05000000000000000000" pitchFamily="2" charset="2"/>
              <a:buNone/>
            </a:pPr>
            <a:endParaRPr lang="en-GB" dirty="0"/>
          </a:p>
          <a:p>
            <a:pPr marL="171450" indent="-171450">
              <a:buFont typeface="Wingdings" panose="05000000000000000000" pitchFamily="2" charset="2"/>
              <a:buChar char="Ø"/>
            </a:pPr>
            <a:r>
              <a:rPr lang="en-GB" dirty="0"/>
              <a:t>The highest rates are getting higher – closer to 50% than 40%...</a:t>
            </a:r>
          </a:p>
          <a:p>
            <a:pPr marL="171450" indent="-171450">
              <a:buFont typeface="Wingdings" panose="05000000000000000000" pitchFamily="2" charset="2"/>
              <a:buChar char="Ø"/>
            </a:pPr>
            <a:endParaRPr lang="en-GB" dirty="0"/>
          </a:p>
          <a:p>
            <a:pPr marL="171450" indent="-171450">
              <a:buFont typeface="Wingdings" panose="05000000000000000000" pitchFamily="2" charset="2"/>
              <a:buChar char="Ø"/>
            </a:pPr>
            <a:r>
              <a:rPr lang="en-GB" dirty="0"/>
              <a:t>Leicestershire has been in the top 10 highest private funders 4x in past 10 years</a:t>
            </a:r>
          </a:p>
          <a:p>
            <a:pPr marL="171450" indent="-171450">
              <a:buFont typeface="Wingdings" panose="05000000000000000000" pitchFamily="2" charset="2"/>
              <a:buChar char="Ø"/>
            </a:pPr>
            <a:r>
              <a:rPr lang="en-GB" dirty="0"/>
              <a:t>Stockport – 6x in last 10 years (years) </a:t>
            </a:r>
          </a:p>
          <a:p>
            <a:endParaRPr lang="en-GB"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highlight>
                  <a:srgbClr val="FFFF00"/>
                </a:highlight>
                <a:latin typeface="Calibri" panose="020F0502020204030204" pitchFamily="34" charset="0"/>
              </a:rPr>
              <a:t>Scatter of top-ups vs. satisfaction? If top-up, is there more of a view of people as clients? And therefore more focus on keeping people happy?</a:t>
            </a:r>
          </a:p>
          <a:p>
            <a:endParaRPr lang="en-GB" dirty="0"/>
          </a:p>
        </p:txBody>
      </p:sp>
      <p:sp>
        <p:nvSpPr>
          <p:cNvPr id="4" name="Slide Number Placeholder 3"/>
          <p:cNvSpPr>
            <a:spLocks noGrp="1"/>
          </p:cNvSpPr>
          <p:nvPr>
            <p:ph type="sldNum" sz="quarter" idx="5"/>
          </p:nvPr>
        </p:nvSpPr>
        <p:spPr/>
        <p:txBody>
          <a:bodyPr/>
          <a:lstStyle/>
          <a:p>
            <a:fld id="{A8A7BF11-355D-47B9-B987-6611EF6E7290}" type="slidenum">
              <a:rPr lang="en-GB" smtClean="0"/>
              <a:t>31</a:t>
            </a:fld>
            <a:endParaRPr lang="en-GB"/>
          </a:p>
        </p:txBody>
      </p:sp>
    </p:spTree>
    <p:extLst>
      <p:ext uri="{BB962C8B-B14F-4D97-AF65-F5344CB8AC3E}">
        <p14:creationId xmlns:p14="http://schemas.microsoft.com/office/powerpoint/2010/main" val="491050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7FB0E-48C0-DB9B-55CE-50DC9B3D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D28707-DDD7-53CE-6B9C-384282ADE7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97DA4E-537F-8FC0-3781-AA80C096762E}"/>
              </a:ext>
            </a:extLst>
          </p:cNvPr>
          <p:cNvSpPr>
            <a:spLocks noGrp="1"/>
          </p:cNvSpPr>
          <p:nvPr>
            <p:ph type="body" idx="1"/>
          </p:nvPr>
        </p:nvSpPr>
        <p:spPr/>
        <p:txBody>
          <a:bodyPr/>
          <a:lstStyle/>
          <a:p>
            <a:pPr marL="171450" indent="-171450">
              <a:buFont typeface="Wingdings" panose="05000000000000000000" pitchFamily="2" charset="2"/>
              <a:buChar char="Ø"/>
            </a:pPr>
            <a:r>
              <a:rPr lang="en-GB"/>
              <a:t>…And the lowest rates are getting higher, closer to a quarter than a fifth. Overall, more people are topping up care or purchasing private care.</a:t>
            </a:r>
          </a:p>
          <a:p>
            <a:pPr marL="171450" indent="-171450">
              <a:buFont typeface="Wingdings" panose="05000000000000000000" pitchFamily="2" charset="2"/>
              <a:buChar char="Ø"/>
            </a:pPr>
            <a:endParaRPr lang="en-GB"/>
          </a:p>
          <a:p>
            <a:pPr marL="171450" indent="-171450">
              <a:buFont typeface="Wingdings" panose="05000000000000000000" pitchFamily="2" charset="2"/>
              <a:buChar char="Ø"/>
            </a:pPr>
            <a:r>
              <a:rPr lang="en-GB"/>
              <a:t>Tower Hamlets has been in the top 10 of lowest private funders for 7x in the last 10 years</a:t>
            </a:r>
          </a:p>
          <a:p>
            <a:pPr marL="171450" indent="-171450">
              <a:buFont typeface="Wingdings" panose="05000000000000000000" pitchFamily="2" charset="2"/>
              <a:buChar char="Ø"/>
            </a:pPr>
            <a:r>
              <a:rPr lang="en-GB"/>
              <a:t>Hammersmith and Fulham – 5x in last 10 years, in 2014, H&amp;F were in the top 10 for highest private funders</a:t>
            </a:r>
          </a:p>
          <a:p>
            <a:endParaRPr lang="en-GB"/>
          </a:p>
        </p:txBody>
      </p:sp>
      <p:sp>
        <p:nvSpPr>
          <p:cNvPr id="4" name="Slide Number Placeholder 3">
            <a:extLst>
              <a:ext uri="{FF2B5EF4-FFF2-40B4-BE49-F238E27FC236}">
                <a16:creationId xmlns:a16="http://schemas.microsoft.com/office/drawing/2014/main" id="{0E4C1AC3-FEDB-BE9D-0AB6-4BCB5DEA3A54}"/>
              </a:ext>
            </a:extLst>
          </p:cNvPr>
          <p:cNvSpPr>
            <a:spLocks noGrp="1"/>
          </p:cNvSpPr>
          <p:nvPr>
            <p:ph type="sldNum" sz="quarter" idx="5"/>
          </p:nvPr>
        </p:nvSpPr>
        <p:spPr/>
        <p:txBody>
          <a:bodyPr/>
          <a:lstStyle/>
          <a:p>
            <a:fld id="{A8A7BF11-355D-47B9-B987-6611EF6E7290}" type="slidenum">
              <a:rPr lang="en-GB" smtClean="0"/>
              <a:t>32</a:t>
            </a:fld>
            <a:endParaRPr lang="en-GB"/>
          </a:p>
        </p:txBody>
      </p:sp>
    </p:spTree>
    <p:extLst>
      <p:ext uri="{BB962C8B-B14F-4D97-AF65-F5344CB8AC3E}">
        <p14:creationId xmlns:p14="http://schemas.microsoft.com/office/powerpoint/2010/main" val="1419834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050" dirty="0"/>
              <a:t>A lot of things have changed in the world, and we’d maybe expect a lot to change in social care too… we’d probably predict not for the better.</a:t>
            </a:r>
          </a:p>
          <a:p>
            <a:pPr marL="171450" indent="-171450">
              <a:buFont typeface="Arial" panose="020B0604020202020204" pitchFamily="34" charset="0"/>
              <a:buChar char="•"/>
            </a:pPr>
            <a:endParaRPr lang="en-GB" sz="1050" dirty="0"/>
          </a:p>
          <a:p>
            <a:pPr marL="171450" indent="-171450">
              <a:buFont typeface="Arial" panose="020B0604020202020204" pitchFamily="34" charset="0"/>
              <a:buChar char="•"/>
            </a:pPr>
            <a:r>
              <a:rPr lang="en-GB" sz="1050" dirty="0"/>
              <a:t>5 years of Lib Dem / Conservative coalition government.</a:t>
            </a:r>
          </a:p>
          <a:p>
            <a:pPr marL="171450" indent="-171450">
              <a:buFont typeface="Arial" panose="020B0604020202020204" pitchFamily="34" charset="0"/>
              <a:buChar char="•"/>
            </a:pPr>
            <a:r>
              <a:rPr lang="en-GB" sz="1050" dirty="0"/>
              <a:t>2015 general election won surprisingly by Conservatives. Jeremy Corbyn new labour leader,</a:t>
            </a:r>
          </a:p>
          <a:p>
            <a:pPr marL="171450" indent="-171450">
              <a:buFont typeface="Arial" panose="020B0604020202020204" pitchFamily="34" charset="0"/>
              <a:buChar char="•"/>
            </a:pPr>
            <a:r>
              <a:rPr lang="en-GB" sz="1050" dirty="0"/>
              <a:t>Had had five years of austerity and cuts to LA’s with no real sign of this stopping. This was less about policy per se than about money and trying to balance things out.</a:t>
            </a:r>
          </a:p>
          <a:p>
            <a:pPr marL="171450" indent="-171450">
              <a:buFont typeface="Arial" panose="020B0604020202020204" pitchFamily="34" charset="0"/>
              <a:buChar char="•"/>
            </a:pPr>
            <a:r>
              <a:rPr lang="en-GB" sz="1050" dirty="0"/>
              <a:t>However, things still broadly worked as they should – including social care. Many of the unexpected shifts of the next few years were not yet reality. We were still in the EU, Trump’s candidacy was just a seedling. Changes like new geopolitical conflicts, a more polarised form of politics at home and abroad COVID-19 were all to come and not all predicted.</a:t>
            </a:r>
          </a:p>
          <a:p>
            <a:pPr marL="0" indent="0">
              <a:buFont typeface="Arial" panose="020B0604020202020204" pitchFamily="34" charset="0"/>
              <a:buNone/>
            </a:pPr>
            <a:endParaRPr lang="en-GB" sz="1050" b="1" dirty="0"/>
          </a:p>
          <a:p>
            <a:pPr marL="171450" indent="-171450">
              <a:buFont typeface="Arial" panose="020B0604020202020204" pitchFamily="34" charset="0"/>
              <a:buChar char="•"/>
            </a:pPr>
            <a:r>
              <a:rPr lang="en-GB" sz="1050" b="0" dirty="0"/>
              <a:t>PPT source: https://ifs.org.uk/sites/default/files/output_url_files/budget2014_bbc.pdf</a:t>
            </a:r>
          </a:p>
        </p:txBody>
      </p:sp>
      <p:sp>
        <p:nvSpPr>
          <p:cNvPr id="4" name="Slide Number Placeholder 3"/>
          <p:cNvSpPr>
            <a:spLocks noGrp="1"/>
          </p:cNvSpPr>
          <p:nvPr>
            <p:ph type="sldNum" sz="quarter" idx="5"/>
          </p:nvPr>
        </p:nvSpPr>
        <p:spPr/>
        <p:txBody>
          <a:bodyPr/>
          <a:lstStyle/>
          <a:p>
            <a:fld id="{A8A7BF11-355D-47B9-B987-6611EF6E7290}" type="slidenum">
              <a:rPr lang="en-GB" smtClean="0"/>
              <a:t>3</a:t>
            </a:fld>
            <a:endParaRPr lang="en-GB"/>
          </a:p>
        </p:txBody>
      </p:sp>
    </p:spTree>
    <p:extLst>
      <p:ext uri="{BB962C8B-B14F-4D97-AF65-F5344CB8AC3E}">
        <p14:creationId xmlns:p14="http://schemas.microsoft.com/office/powerpoint/2010/main" val="23717900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Overall positive high satisfaction, given the unprecedented challenges of the past 10 years.</a:t>
            </a:r>
          </a:p>
          <a:p>
            <a:endParaRPr lang="en-GB" dirty="0"/>
          </a:p>
        </p:txBody>
      </p:sp>
      <p:sp>
        <p:nvSpPr>
          <p:cNvPr id="4" name="Slide Number Placeholder 3"/>
          <p:cNvSpPr>
            <a:spLocks noGrp="1"/>
          </p:cNvSpPr>
          <p:nvPr>
            <p:ph type="sldNum" sz="quarter" idx="5"/>
          </p:nvPr>
        </p:nvSpPr>
        <p:spPr/>
        <p:txBody>
          <a:bodyPr/>
          <a:lstStyle/>
          <a:p>
            <a:fld id="{A8A7BF11-355D-47B9-B987-6611EF6E7290}" type="slidenum">
              <a:rPr lang="en-GB" smtClean="0"/>
              <a:t>33</a:t>
            </a:fld>
            <a:endParaRPr lang="en-GB"/>
          </a:p>
        </p:txBody>
      </p:sp>
    </p:spTree>
    <p:extLst>
      <p:ext uri="{BB962C8B-B14F-4D97-AF65-F5344CB8AC3E}">
        <p14:creationId xmlns:p14="http://schemas.microsoft.com/office/powerpoint/2010/main" val="306259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from research with people with a learning disability // older people who are helped to participate, that this can bump up scores positively. </a:t>
            </a:r>
          </a:p>
        </p:txBody>
      </p:sp>
      <p:sp>
        <p:nvSpPr>
          <p:cNvPr id="4" name="Slide Number Placeholder 3"/>
          <p:cNvSpPr>
            <a:spLocks noGrp="1"/>
          </p:cNvSpPr>
          <p:nvPr>
            <p:ph type="sldNum" sz="quarter" idx="5"/>
          </p:nvPr>
        </p:nvSpPr>
        <p:spPr/>
        <p:txBody>
          <a:bodyPr/>
          <a:lstStyle/>
          <a:p>
            <a:fld id="{A8A7BF11-355D-47B9-B987-6611EF6E7290}" type="slidenum">
              <a:rPr lang="en-GB" smtClean="0"/>
              <a:t>4</a:t>
            </a:fld>
            <a:endParaRPr lang="en-GB"/>
          </a:p>
        </p:txBody>
      </p:sp>
    </p:spTree>
    <p:extLst>
      <p:ext uri="{BB962C8B-B14F-4D97-AF65-F5344CB8AC3E}">
        <p14:creationId xmlns:p14="http://schemas.microsoft.com/office/powerpoint/2010/main" val="1104054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when we look at satisfaction, for better or worse, its not all about you guys! </a:t>
            </a:r>
          </a:p>
        </p:txBody>
      </p:sp>
      <p:sp>
        <p:nvSpPr>
          <p:cNvPr id="4" name="Slide Number Placeholder 3"/>
          <p:cNvSpPr>
            <a:spLocks noGrp="1"/>
          </p:cNvSpPr>
          <p:nvPr>
            <p:ph type="sldNum" sz="quarter" idx="5"/>
          </p:nvPr>
        </p:nvSpPr>
        <p:spPr/>
        <p:txBody>
          <a:bodyPr/>
          <a:lstStyle/>
          <a:p>
            <a:fld id="{A8A7BF11-355D-47B9-B987-6611EF6E7290}" type="slidenum">
              <a:rPr lang="en-GB" smtClean="0"/>
              <a:t>5</a:t>
            </a:fld>
            <a:endParaRPr lang="en-GB"/>
          </a:p>
        </p:txBody>
      </p:sp>
    </p:spTree>
    <p:extLst>
      <p:ext uri="{BB962C8B-B14F-4D97-AF65-F5344CB8AC3E}">
        <p14:creationId xmlns:p14="http://schemas.microsoft.com/office/powerpoint/2010/main" val="336505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starting point, these are great results for most public services – much better than NHS. </a:t>
            </a:r>
          </a:p>
          <a:p>
            <a:endParaRPr lang="en-GB" dirty="0"/>
          </a:p>
          <a:p>
            <a:r>
              <a:rPr lang="en-GB" dirty="0"/>
              <a:t>But there is a gradual polarisation (albeit small) towards extremely satisfied vs. not satisfied or worse.</a:t>
            </a:r>
          </a:p>
        </p:txBody>
      </p:sp>
      <p:sp>
        <p:nvSpPr>
          <p:cNvPr id="4" name="Slide Number Placeholder 3"/>
          <p:cNvSpPr>
            <a:spLocks noGrp="1"/>
          </p:cNvSpPr>
          <p:nvPr>
            <p:ph type="sldNum" sz="quarter" idx="5"/>
          </p:nvPr>
        </p:nvSpPr>
        <p:spPr/>
        <p:txBody>
          <a:bodyPr/>
          <a:lstStyle/>
          <a:p>
            <a:fld id="{A8A7BF11-355D-47B9-B987-6611EF6E7290}" type="slidenum">
              <a:rPr lang="en-GB" smtClean="0"/>
              <a:t>7</a:t>
            </a:fld>
            <a:endParaRPr lang="en-GB"/>
          </a:p>
        </p:txBody>
      </p:sp>
    </p:spTree>
    <p:extLst>
      <p:ext uri="{BB962C8B-B14F-4D97-AF65-F5344CB8AC3E}">
        <p14:creationId xmlns:p14="http://schemas.microsoft.com/office/powerpoint/2010/main" val="575117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534FF1-79A9-E4C8-833C-1D840218B8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3D4794-17A1-C04D-ED96-F80177DE25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D9D23-1A3E-B602-2B4E-4550D929200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Quite + extremely (dis)satisfied combined</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Broken down by ‘reason for support’, satisfaction has steadily declined since 2014 for most groups. Others have been more up-and-down: social support and physical support (overall down) and mental health support (overall up).</a:t>
            </a:r>
          </a:p>
          <a:p>
            <a:pPr marL="171450" indent="-171450">
              <a:buFont typeface="Wingdings" panose="05000000000000000000" pitchFamily="2" charset="2"/>
              <a:buChar char="Ø"/>
            </a:pPr>
            <a:endParaRPr lang="en-GB" dirty="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dirty="0"/>
              <a:t>On the whole, satisfaction between 2014 and 2024 (direct comparison of those years) main support reasons have declined, with the exception of mental health support which has a higher satisfaction rate in 2024 (88.2) than 2014 (87.3), albeit marginal</a:t>
            </a:r>
          </a:p>
        </p:txBody>
      </p:sp>
      <p:sp>
        <p:nvSpPr>
          <p:cNvPr id="4" name="Slide Number Placeholder 3">
            <a:extLst>
              <a:ext uri="{FF2B5EF4-FFF2-40B4-BE49-F238E27FC236}">
                <a16:creationId xmlns:a16="http://schemas.microsoft.com/office/drawing/2014/main" id="{020E44CA-4A6A-3C33-75B2-DA0C929D0EE3}"/>
              </a:ext>
            </a:extLst>
          </p:cNvPr>
          <p:cNvSpPr>
            <a:spLocks noGrp="1"/>
          </p:cNvSpPr>
          <p:nvPr>
            <p:ph type="sldNum" sz="quarter" idx="5"/>
          </p:nvPr>
        </p:nvSpPr>
        <p:spPr/>
        <p:txBody>
          <a:bodyPr/>
          <a:lstStyle/>
          <a:p>
            <a:fld id="{A8A7BF11-355D-47B9-B987-6611EF6E7290}" type="slidenum">
              <a:rPr lang="en-GB" smtClean="0"/>
              <a:t>8</a:t>
            </a:fld>
            <a:endParaRPr lang="en-GB"/>
          </a:p>
        </p:txBody>
      </p:sp>
    </p:spTree>
    <p:extLst>
      <p:ext uri="{BB962C8B-B14F-4D97-AF65-F5344CB8AC3E}">
        <p14:creationId xmlns:p14="http://schemas.microsoft.com/office/powerpoint/2010/main" val="540841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BB364-ECCB-FE42-92C0-E8B2D672E0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A234B6-577D-82B1-A314-CC6AE87914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8B7388-CA9D-0C44-43D9-D3CF95F2F5C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dirty="0"/>
          </a:p>
        </p:txBody>
      </p:sp>
      <p:sp>
        <p:nvSpPr>
          <p:cNvPr id="4" name="Slide Number Placeholder 3">
            <a:extLst>
              <a:ext uri="{FF2B5EF4-FFF2-40B4-BE49-F238E27FC236}">
                <a16:creationId xmlns:a16="http://schemas.microsoft.com/office/drawing/2014/main" id="{616DA6CD-9073-DCC8-5D28-2246865BA0FE}"/>
              </a:ext>
            </a:extLst>
          </p:cNvPr>
          <p:cNvSpPr>
            <a:spLocks noGrp="1"/>
          </p:cNvSpPr>
          <p:nvPr>
            <p:ph type="sldNum" sz="quarter" idx="5"/>
          </p:nvPr>
        </p:nvSpPr>
        <p:spPr/>
        <p:txBody>
          <a:bodyPr/>
          <a:lstStyle/>
          <a:p>
            <a:fld id="{A8A7BF11-355D-47B9-B987-6611EF6E7290}" type="slidenum">
              <a:rPr lang="en-GB" smtClean="0"/>
              <a:t>9</a:t>
            </a:fld>
            <a:endParaRPr lang="en-GB"/>
          </a:p>
        </p:txBody>
      </p:sp>
    </p:spTree>
    <p:extLst>
      <p:ext uri="{BB962C8B-B14F-4D97-AF65-F5344CB8AC3E}">
        <p14:creationId xmlns:p14="http://schemas.microsoft.com/office/powerpoint/2010/main" val="934356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246C6-CF86-BDC5-1C88-68235FE72C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C6A360-15FE-BD77-0A62-5A32A306E8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69F77-0AE5-8DFD-BE03-62EDC3A3A1DF}"/>
              </a:ext>
            </a:extLst>
          </p:cNvPr>
          <p:cNvSpPr>
            <a:spLocks noGrp="1"/>
          </p:cNvSpPr>
          <p:nvPr>
            <p:ph type="body" idx="1"/>
          </p:nvPr>
        </p:nvSpPr>
        <p:spPr/>
        <p:txBody>
          <a:bodyPr/>
          <a:lstStyle/>
          <a:p>
            <a:r>
              <a:rPr lang="en-GB" dirty="0"/>
              <a:t>&gt; 25-34 &amp; 65-74 – change in services </a:t>
            </a:r>
          </a:p>
        </p:txBody>
      </p:sp>
      <p:sp>
        <p:nvSpPr>
          <p:cNvPr id="4" name="Slide Number Placeholder 3">
            <a:extLst>
              <a:ext uri="{FF2B5EF4-FFF2-40B4-BE49-F238E27FC236}">
                <a16:creationId xmlns:a16="http://schemas.microsoft.com/office/drawing/2014/main" id="{95DA6A00-AC8B-4947-B2DE-068575A15F1A}"/>
              </a:ext>
            </a:extLst>
          </p:cNvPr>
          <p:cNvSpPr>
            <a:spLocks noGrp="1"/>
          </p:cNvSpPr>
          <p:nvPr>
            <p:ph type="sldNum" sz="quarter" idx="5"/>
          </p:nvPr>
        </p:nvSpPr>
        <p:spPr/>
        <p:txBody>
          <a:bodyPr/>
          <a:lstStyle/>
          <a:p>
            <a:fld id="{A8A7BF11-355D-47B9-B987-6611EF6E7290}" type="slidenum">
              <a:rPr lang="en-GB" smtClean="0"/>
              <a:t>10</a:t>
            </a:fld>
            <a:endParaRPr lang="en-GB"/>
          </a:p>
        </p:txBody>
      </p:sp>
    </p:spTree>
    <p:extLst>
      <p:ext uri="{BB962C8B-B14F-4D97-AF65-F5344CB8AC3E}">
        <p14:creationId xmlns:p14="http://schemas.microsoft.com/office/powerpoint/2010/main" val="28110893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grpSp>
        <p:nvGrpSpPr>
          <p:cNvPr id="20" name="Group 19"/>
          <p:cNvGrpSpPr/>
          <p:nvPr userDrawn="1"/>
        </p:nvGrpSpPr>
        <p:grpSpPr>
          <a:xfrm>
            <a:off x="6876464" y="4509120"/>
            <a:ext cx="1872000" cy="1080120"/>
            <a:chOff x="6452592" y="1709192"/>
            <a:chExt cx="1872000" cy="1080120"/>
          </a:xfrm>
        </p:grpSpPr>
        <p:pic>
          <p:nvPicPr>
            <p:cNvPr id="17" name="Picture 16" descr="CB Stuff.png"/>
            <p:cNvPicPr>
              <a:picLocks noChangeAspect="1"/>
            </p:cNvPicPr>
            <p:nvPr userDrawn="1"/>
          </p:nvPicPr>
          <p:blipFill>
            <a:blip r:embed="rId2"/>
            <a:srcRect l="2663" r="33293" b="61717"/>
            <a:stretch>
              <a:fillRect/>
            </a:stretch>
          </p:blipFill>
          <p:spPr>
            <a:xfrm>
              <a:off x="6452592" y="1709192"/>
              <a:ext cx="1872000" cy="1080120"/>
            </a:xfrm>
            <a:prstGeom prst="rect">
              <a:avLst/>
            </a:prstGeom>
          </p:spPr>
        </p:pic>
        <p:sp>
          <p:nvSpPr>
            <p:cNvPr id="18" name="Oval 17"/>
            <p:cNvSpPr/>
            <p:nvPr userDrawn="1"/>
          </p:nvSpPr>
          <p:spPr>
            <a:xfrm>
              <a:off x="7101806" y="2234005"/>
              <a:ext cx="432048"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Title 1"/>
          <p:cNvSpPr>
            <a:spLocks noGrp="1"/>
          </p:cNvSpPr>
          <p:nvPr>
            <p:ph type="ctrTitle" hasCustomPrompt="1"/>
          </p:nvPr>
        </p:nvSpPr>
        <p:spPr>
          <a:xfrm>
            <a:off x="685800" y="2130425"/>
            <a:ext cx="7772400" cy="1470025"/>
          </a:xfrm>
        </p:spPr>
        <p:txBody>
          <a:bodyPr lIns="0" anchor="b" anchorCtr="0">
            <a:noAutofit/>
          </a:bodyPr>
          <a:lstStyle>
            <a:lvl1pPr algn="l">
              <a:defRPr sz="3200" b="1">
                <a:solidFill>
                  <a:srgbClr val="003366"/>
                </a:solidFill>
                <a:latin typeface="Arial" pitchFamily="34" charset="0"/>
                <a:cs typeface="Arial" pitchFamily="34" charset="0"/>
              </a:defRPr>
            </a:lvl1pPr>
          </a:lstStyle>
          <a:p>
            <a:r>
              <a:rPr lang="en-US"/>
              <a:t>Insert presentation title</a:t>
            </a:r>
            <a:endParaRPr lang="en-GB"/>
          </a:p>
        </p:txBody>
      </p:sp>
      <p:sp>
        <p:nvSpPr>
          <p:cNvPr id="3" name="Subtitle 2"/>
          <p:cNvSpPr>
            <a:spLocks noGrp="1"/>
          </p:cNvSpPr>
          <p:nvPr>
            <p:ph type="subTitle" idx="1" hasCustomPrompt="1"/>
          </p:nvPr>
        </p:nvSpPr>
        <p:spPr>
          <a:xfrm>
            <a:off x="683568" y="3886200"/>
            <a:ext cx="7088832" cy="550912"/>
          </a:xfrm>
        </p:spPr>
        <p:txBody>
          <a:bodyPr lIns="0" anchor="ctr" anchorCtr="0">
            <a:noAutofit/>
          </a:bodyPr>
          <a:lstStyle>
            <a:lvl1pPr marL="0" indent="0" algn="l">
              <a:buNone/>
              <a:defRPr sz="2000">
                <a:solidFill>
                  <a:srgbClr val="FF66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Insert presentation subtitle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93E71-CABC-434D-B7DB-445B35CE4B3A}" type="slidenum">
              <a:rPr lang="en-GB" smtClean="0"/>
              <a:pPr/>
              <a:t>‹#›</a:t>
            </a:fld>
            <a:endParaRPr lang="en-GB"/>
          </a:p>
        </p:txBody>
      </p:sp>
      <p:sp>
        <p:nvSpPr>
          <p:cNvPr id="14" name="Text Placeholder 13"/>
          <p:cNvSpPr>
            <a:spLocks noGrp="1"/>
          </p:cNvSpPr>
          <p:nvPr>
            <p:ph type="body" sz="quarter" idx="13" hasCustomPrompt="1"/>
          </p:nvPr>
        </p:nvSpPr>
        <p:spPr>
          <a:xfrm>
            <a:off x="683568" y="4725144"/>
            <a:ext cx="5616624" cy="914400"/>
          </a:xfrm>
        </p:spPr>
        <p:txBody>
          <a:bodyPr lIns="0">
            <a:no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600">
                <a:solidFill>
                  <a:schemeClr val="bg1">
                    <a:lumMod val="50000"/>
                  </a:schemeClr>
                </a:solidFill>
                <a:latin typeface="Arial" pitchFamily="34" charset="0"/>
                <a:cs typeface="Arial"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a:ln>
                  <a:noFill/>
                </a:ln>
                <a:solidFill>
                  <a:schemeClr val="bg1">
                    <a:lumMod val="50000"/>
                  </a:schemeClr>
                </a:solidFill>
                <a:effectLst/>
                <a:uLnTx/>
                <a:uFillTx/>
                <a:latin typeface="Arial" pitchFamily="34" charset="0"/>
                <a:ea typeface="+mn-ea"/>
                <a:cs typeface="Arial" pitchFamily="34" charset="0"/>
              </a:rPr>
              <a:t>Insert date</a:t>
            </a:r>
            <a:endParaRPr kumimoji="0" lang="en-GB" sz="1600" b="0" i="0" u="none" strike="noStrike" kern="1200" cap="none" spc="0" normalizeH="0" baseline="0" noProof="0">
              <a:ln>
                <a:noFill/>
              </a:ln>
              <a:solidFill>
                <a:schemeClr val="bg1">
                  <a:lumMod val="50000"/>
                </a:schemeClr>
              </a:solidFill>
              <a:effectLst/>
              <a:uLnTx/>
              <a:uFillTx/>
              <a:latin typeface="Arial" pitchFamily="34" charset="0"/>
              <a:ea typeface="+mn-ea"/>
              <a:cs typeface="Arial" pitchFamily="34" charset="0"/>
            </a:endParaRPr>
          </a:p>
        </p:txBody>
      </p:sp>
      <p:pic>
        <p:nvPicPr>
          <p:cNvPr id="16" name="Picture 15" descr="CB Stuff.png"/>
          <p:cNvPicPr>
            <a:picLocks noChangeAspect="1"/>
          </p:cNvPicPr>
          <p:nvPr userDrawn="1"/>
        </p:nvPicPr>
        <p:blipFill>
          <a:blip r:embed="rId2">
            <a:clrChange>
              <a:clrFrom>
                <a:srgbClr val="FFFFFF"/>
              </a:clrFrom>
              <a:clrTo>
                <a:srgbClr val="FFFFFF">
                  <a:alpha val="0"/>
                </a:srgbClr>
              </a:clrTo>
            </a:clrChange>
          </a:blip>
          <a:srcRect l="2663" t="19554" r="61870" b="66821"/>
          <a:stretch>
            <a:fillRect/>
          </a:stretch>
        </p:blipFill>
        <p:spPr>
          <a:xfrm>
            <a:off x="6876464" y="5061369"/>
            <a:ext cx="1036690" cy="384418"/>
          </a:xfrm>
          <a:prstGeom prst="rect">
            <a:avLst/>
          </a:prstGeom>
        </p:spPr>
      </p:pic>
      <p:pic>
        <p:nvPicPr>
          <p:cNvPr id="19" name="Picture 18" descr="CB Stuff.png"/>
          <p:cNvPicPr>
            <a:picLocks noChangeAspect="1"/>
          </p:cNvPicPr>
          <p:nvPr userDrawn="1"/>
        </p:nvPicPr>
        <p:blipFill>
          <a:blip r:embed="rId2"/>
          <a:srcRect l="2663" t="38283" r="33293" b="45673"/>
          <a:stretch>
            <a:fillRect/>
          </a:stretch>
        </p:blipFill>
        <p:spPr>
          <a:xfrm>
            <a:off x="6876464" y="5589240"/>
            <a:ext cx="1872000" cy="45265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wipe(left)">
                                      <p:cBhvr>
                                        <p:cTn id="23" dur="500"/>
                                        <p:tgtEl>
                                          <p:spTgt spid="3">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fade">
                                      <p:cBhvr>
                                        <p:cTn id="2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slide/divider">
    <p:spTree>
      <p:nvGrpSpPr>
        <p:cNvPr id="1" name=""/>
        <p:cNvGrpSpPr/>
        <p:nvPr/>
      </p:nvGrpSpPr>
      <p:grpSpPr>
        <a:xfrm>
          <a:off x="0" y="0"/>
          <a:ext cx="0" cy="0"/>
          <a:chOff x="0" y="0"/>
          <a:chExt cx="0" cy="0"/>
        </a:xfrm>
      </p:grpSpPr>
      <p:sp>
        <p:nvSpPr>
          <p:cNvPr id="17" name="Picture Placeholder 12"/>
          <p:cNvSpPr>
            <a:spLocks noGrp="1"/>
          </p:cNvSpPr>
          <p:nvPr>
            <p:ph type="pic" sz="quarter" idx="13" hasCustomPrompt="1"/>
          </p:nvPr>
        </p:nvSpPr>
        <p:spPr>
          <a:xfrm>
            <a:off x="5508625" y="2924175"/>
            <a:ext cx="3167063" cy="3168650"/>
          </a:xfrm>
        </p:spPr>
        <p:txBody>
          <a:bodyPr>
            <a:normAutofit/>
          </a:bodyPr>
          <a:lstStyle>
            <a:lvl1pPr>
              <a:defRPr sz="1600">
                <a:solidFill>
                  <a:schemeClr val="bg1">
                    <a:lumMod val="50000"/>
                  </a:schemeClr>
                </a:solidFill>
              </a:defRPr>
            </a:lvl1pPr>
          </a:lstStyle>
          <a:p>
            <a:r>
              <a:rPr lang="en-GB"/>
              <a:t>Insert picture (optional)</a:t>
            </a:r>
          </a:p>
        </p:txBody>
      </p:sp>
      <p:sp>
        <p:nvSpPr>
          <p:cNvPr id="2" name="Title 1"/>
          <p:cNvSpPr>
            <a:spLocks noGrp="1"/>
          </p:cNvSpPr>
          <p:nvPr>
            <p:ph type="ctrTitle" hasCustomPrompt="1"/>
          </p:nvPr>
        </p:nvSpPr>
        <p:spPr>
          <a:xfrm>
            <a:off x="685800" y="2130425"/>
            <a:ext cx="7772400" cy="1470025"/>
          </a:xfrm>
        </p:spPr>
        <p:txBody>
          <a:bodyPr lIns="0" anchor="b" anchorCtr="0">
            <a:noAutofit/>
          </a:bodyPr>
          <a:lstStyle>
            <a:lvl1pPr algn="l">
              <a:defRPr sz="3200" b="1">
                <a:solidFill>
                  <a:srgbClr val="003366"/>
                </a:solidFill>
                <a:latin typeface="Arial" pitchFamily="34" charset="0"/>
                <a:cs typeface="Arial" pitchFamily="34" charset="0"/>
              </a:defRPr>
            </a:lvl1pPr>
          </a:lstStyle>
          <a:p>
            <a:r>
              <a:rPr lang="en-US"/>
              <a:t>Insert section title</a:t>
            </a:r>
            <a:endParaRPr lang="en-GB"/>
          </a:p>
        </p:txBody>
      </p:sp>
      <p:sp>
        <p:nvSpPr>
          <p:cNvPr id="3" name="Subtitle 2"/>
          <p:cNvSpPr>
            <a:spLocks noGrp="1"/>
          </p:cNvSpPr>
          <p:nvPr>
            <p:ph type="subTitle" idx="1" hasCustomPrompt="1"/>
          </p:nvPr>
        </p:nvSpPr>
        <p:spPr>
          <a:xfrm>
            <a:off x="683568" y="3886200"/>
            <a:ext cx="7088832" cy="550912"/>
          </a:xfrm>
        </p:spPr>
        <p:txBody>
          <a:bodyPr lIns="0" anchor="ctr" anchorCtr="0">
            <a:noAutofit/>
          </a:bodyPr>
          <a:lstStyle>
            <a:lvl1pPr marL="0" indent="0" algn="l">
              <a:buNone/>
              <a:defRPr sz="2000">
                <a:solidFill>
                  <a:srgbClr val="FF6600"/>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Insert section subtitle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93E71-CABC-434D-B7DB-445B35CE4B3A}" type="slidenum">
              <a:rPr lang="en-GB" smtClean="0"/>
              <a:pPr/>
              <a:t>‹#›</a:t>
            </a:fld>
            <a:endParaRPr lang="en-GB"/>
          </a:p>
        </p:txBody>
      </p:sp>
      <p:grpSp>
        <p:nvGrpSpPr>
          <p:cNvPr id="12" name="Group 17"/>
          <p:cNvGrpSpPr>
            <a:grpSpLocks/>
          </p:cNvGrpSpPr>
          <p:nvPr userDrawn="1"/>
        </p:nvGrpSpPr>
        <p:grpSpPr bwMode="auto">
          <a:xfrm>
            <a:off x="8380413" y="171450"/>
            <a:ext cx="496887" cy="654050"/>
            <a:chOff x="5252" y="110"/>
            <a:chExt cx="313" cy="412"/>
          </a:xfrm>
        </p:grpSpPr>
        <p:pic>
          <p:nvPicPr>
            <p:cNvPr id="13" name="Picture 13" descr="CB mark_RGB_2"/>
            <p:cNvPicPr>
              <a:picLocks noChangeAspect="1" noChangeArrowheads="1"/>
            </p:cNvPicPr>
            <p:nvPr userDrawn="1"/>
          </p:nvPicPr>
          <p:blipFill>
            <a:blip r:embed="rId2" cstate="print"/>
            <a:srcRect l="30571" r="26903" b="37013"/>
            <a:stretch>
              <a:fillRect/>
            </a:stretch>
          </p:blipFill>
          <p:spPr bwMode="auto">
            <a:xfrm>
              <a:off x="5252" y="110"/>
              <a:ext cx="313" cy="412"/>
            </a:xfrm>
            <a:prstGeom prst="rect">
              <a:avLst/>
            </a:prstGeom>
            <a:noFill/>
            <a:ln w="9525">
              <a:noFill/>
              <a:miter lim="800000"/>
              <a:headEnd/>
              <a:tailEnd/>
            </a:ln>
          </p:spPr>
        </p:pic>
        <p:sp>
          <p:nvSpPr>
            <p:cNvPr id="15" name="Oval 14"/>
            <p:cNvSpPr>
              <a:spLocks noChangeArrowheads="1"/>
            </p:cNvSpPr>
            <p:nvPr userDrawn="1"/>
          </p:nvSpPr>
          <p:spPr bwMode="auto">
            <a:xfrm>
              <a:off x="5296" y="303"/>
              <a:ext cx="179" cy="179"/>
            </a:xfrm>
            <a:prstGeom prst="ellipse">
              <a:avLst/>
            </a:prstGeom>
            <a:solidFill>
              <a:schemeClr val="bg1"/>
            </a:solidFill>
            <a:ln w="9525">
              <a:noFill/>
              <a:round/>
              <a:headEnd/>
              <a:tailEnd/>
            </a:ln>
          </p:spPr>
          <p:txBody>
            <a:bodyPr wrap="none" anchor="ctr"/>
            <a:lstStyle/>
            <a:p>
              <a:pPr>
                <a:defRPr/>
              </a:pPr>
              <a:endParaRPr lang="en-GB"/>
            </a:p>
          </p:txBody>
        </p:sp>
        <p:pic>
          <p:nvPicPr>
            <p:cNvPr id="16" name="Picture 15" descr="CB mark_RGB_2"/>
            <p:cNvPicPr>
              <a:picLocks noChangeAspect="1" noChangeArrowheads="1"/>
            </p:cNvPicPr>
            <p:nvPr userDrawn="1"/>
          </p:nvPicPr>
          <p:blipFill>
            <a:blip r:embed="rId3" cstate="print"/>
            <a:srcRect l="37186" t="29585" r="42290" b="43086"/>
            <a:stretch>
              <a:fillRect/>
            </a:stretch>
          </p:blipFill>
          <p:spPr bwMode="auto">
            <a:xfrm>
              <a:off x="5301" y="304"/>
              <a:ext cx="150" cy="17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643192" cy="1143000"/>
          </a:xfrm>
        </p:spPr>
        <p:txBody>
          <a:bodyPr lIns="0" anchor="b" anchorCtr="0">
            <a:noAutofit/>
          </a:bodyPr>
          <a:lstStyle>
            <a:lvl1pPr algn="l">
              <a:defRPr sz="3200">
                <a:solidFill>
                  <a:srgbClr val="FF6600"/>
                </a:solidFill>
                <a:latin typeface="Arial" pitchFamily="34" charset="0"/>
                <a:cs typeface="Arial" pitchFamily="34" charset="0"/>
              </a:defRPr>
            </a:lvl1pPr>
          </a:lstStyle>
          <a:p>
            <a:r>
              <a:rPr lang="en-US"/>
              <a:t>Insert slide title</a:t>
            </a:r>
            <a:endParaRPr lang="en-GB"/>
          </a:p>
        </p:txBody>
      </p:sp>
      <p:sp>
        <p:nvSpPr>
          <p:cNvPr id="3" name="Content Placeholder 2"/>
          <p:cNvSpPr>
            <a:spLocks noGrp="1"/>
          </p:cNvSpPr>
          <p:nvPr>
            <p:ph idx="1" hasCustomPrompt="1"/>
          </p:nvPr>
        </p:nvSpPr>
        <p:spPr/>
        <p:txBody>
          <a:bodyPr lIns="0">
            <a:noAutofit/>
          </a:bodyPr>
          <a:lstStyle>
            <a:lvl1pPr marL="174625" indent="-174625">
              <a:buFont typeface="Arial" pitchFamily="34" charset="0"/>
              <a:buChar char="•"/>
              <a:tabLst>
                <a:tab pos="174625" algn="l"/>
              </a:tabLst>
              <a:defRPr sz="2000">
                <a:solidFill>
                  <a:srgbClr val="003366"/>
                </a:solidFill>
                <a:latin typeface="Arial" pitchFamily="34" charset="0"/>
                <a:cs typeface="Arial" pitchFamily="34" charset="0"/>
              </a:defRPr>
            </a:lvl1pPr>
            <a:lvl2pPr marL="363538" indent="-188913">
              <a:defRPr sz="1800">
                <a:latin typeface="Arial" pitchFamily="34" charset="0"/>
                <a:cs typeface="Arial" pitchFamily="34" charset="0"/>
              </a:defRPr>
            </a:lvl2pPr>
            <a:lvl3pPr marL="541338" indent="-177800">
              <a:defRPr sz="1800">
                <a:latin typeface="Arial" pitchFamily="34" charset="0"/>
                <a:cs typeface="Arial" pitchFamily="34" charset="0"/>
              </a:defRPr>
            </a:lvl3pPr>
            <a:lvl4pPr marL="714375" indent="-176213">
              <a:defRPr sz="1800">
                <a:latin typeface="Arial" pitchFamily="34" charset="0"/>
                <a:cs typeface="Arial" pitchFamily="34" charset="0"/>
              </a:defRPr>
            </a:lvl4pPr>
            <a:lvl5pPr marL="901700" indent="-187325">
              <a:defRPr sz="1800">
                <a:latin typeface="Arial" pitchFamily="34" charset="0"/>
                <a:cs typeface="Arial" pitchFamily="34" charset="0"/>
              </a:defRPr>
            </a:lvl5pPr>
          </a:lstStyle>
          <a:p>
            <a:pPr lvl="0"/>
            <a:r>
              <a:rPr lang="en-US"/>
              <a:t>Insert text</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93E71-CABC-434D-B7DB-445B35CE4B3A}" type="slidenum">
              <a:rPr lang="en-GB" smtClean="0"/>
              <a:pPr/>
              <a:t>‹#›</a:t>
            </a:fld>
            <a:endParaRPr lang="en-GB"/>
          </a:p>
        </p:txBody>
      </p:sp>
      <p:grpSp>
        <p:nvGrpSpPr>
          <p:cNvPr id="7" name="Group 17"/>
          <p:cNvGrpSpPr>
            <a:grpSpLocks/>
          </p:cNvGrpSpPr>
          <p:nvPr userDrawn="1"/>
        </p:nvGrpSpPr>
        <p:grpSpPr bwMode="auto">
          <a:xfrm>
            <a:off x="8380413" y="171450"/>
            <a:ext cx="496887" cy="654050"/>
            <a:chOff x="5252" y="110"/>
            <a:chExt cx="313" cy="412"/>
          </a:xfrm>
        </p:grpSpPr>
        <p:pic>
          <p:nvPicPr>
            <p:cNvPr id="8" name="Picture 13" descr="CB mark_RGB_2"/>
            <p:cNvPicPr>
              <a:picLocks noChangeAspect="1" noChangeArrowheads="1"/>
            </p:cNvPicPr>
            <p:nvPr userDrawn="1"/>
          </p:nvPicPr>
          <p:blipFill>
            <a:blip r:embed="rId2" cstate="print"/>
            <a:srcRect l="30571" r="26903" b="37013"/>
            <a:stretch>
              <a:fillRect/>
            </a:stretch>
          </p:blipFill>
          <p:spPr bwMode="auto">
            <a:xfrm>
              <a:off x="5252" y="110"/>
              <a:ext cx="313" cy="412"/>
            </a:xfrm>
            <a:prstGeom prst="rect">
              <a:avLst/>
            </a:prstGeom>
            <a:noFill/>
            <a:ln w="9525">
              <a:noFill/>
              <a:miter lim="800000"/>
              <a:headEnd/>
              <a:tailEnd/>
            </a:ln>
          </p:spPr>
        </p:pic>
        <p:sp>
          <p:nvSpPr>
            <p:cNvPr id="9" name="Oval 14"/>
            <p:cNvSpPr>
              <a:spLocks noChangeArrowheads="1"/>
            </p:cNvSpPr>
            <p:nvPr userDrawn="1"/>
          </p:nvSpPr>
          <p:spPr bwMode="auto">
            <a:xfrm>
              <a:off x="5296" y="303"/>
              <a:ext cx="179" cy="179"/>
            </a:xfrm>
            <a:prstGeom prst="ellipse">
              <a:avLst/>
            </a:prstGeom>
            <a:solidFill>
              <a:schemeClr val="bg1"/>
            </a:solidFill>
            <a:ln w="9525">
              <a:noFill/>
              <a:round/>
              <a:headEnd/>
              <a:tailEnd/>
            </a:ln>
          </p:spPr>
          <p:txBody>
            <a:bodyPr wrap="none" anchor="ctr"/>
            <a:lstStyle/>
            <a:p>
              <a:pPr>
                <a:defRPr/>
              </a:pPr>
              <a:endParaRPr lang="en-GB"/>
            </a:p>
          </p:txBody>
        </p:sp>
        <p:pic>
          <p:nvPicPr>
            <p:cNvPr id="10" name="Picture 15" descr="CB mark_RGB_2"/>
            <p:cNvPicPr>
              <a:picLocks noChangeAspect="1" noChangeArrowheads="1"/>
            </p:cNvPicPr>
            <p:nvPr userDrawn="1"/>
          </p:nvPicPr>
          <p:blipFill>
            <a:blip r:embed="rId3" cstate="print"/>
            <a:srcRect l="37186" t="29585" r="42290" b="43086"/>
            <a:stretch>
              <a:fillRect/>
            </a:stretch>
          </p:blipFill>
          <p:spPr bwMode="auto">
            <a:xfrm>
              <a:off x="5301" y="304"/>
              <a:ext cx="150" cy="178"/>
            </a:xfrm>
            <a:prstGeom prst="rect">
              <a:avLst/>
            </a:prstGeom>
            <a:noFill/>
            <a:ln w="9525">
              <a:noFill/>
              <a:miter lim="800000"/>
              <a:headEnd/>
              <a:tailEnd/>
            </a:ln>
          </p:spPr>
        </p:pic>
      </p:grpSp>
      <p:sp>
        <p:nvSpPr>
          <p:cNvPr id="11" name="Rectangle 12"/>
          <p:cNvSpPr>
            <a:spLocks noChangeArrowheads="1"/>
          </p:cNvSpPr>
          <p:nvPr userDrawn="1"/>
        </p:nvSpPr>
        <p:spPr bwMode="auto">
          <a:xfrm>
            <a:off x="0" y="1"/>
            <a:ext cx="144463" cy="1484783"/>
          </a:xfrm>
          <a:prstGeom prst="rect">
            <a:avLst/>
          </a:prstGeom>
          <a:solidFill>
            <a:srgbClr val="FF6600"/>
          </a:solidFill>
          <a:ln w="9525">
            <a:noFill/>
            <a:miter lim="800000"/>
            <a:headEnd/>
            <a:tailEnd/>
          </a:ln>
        </p:spPr>
        <p:txBody>
          <a:bodyPr wrap="none" anchor="ct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Cut-out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7643192" cy="1143000"/>
          </a:xfrm>
        </p:spPr>
        <p:txBody>
          <a:bodyPr lIns="0" anchor="b" anchorCtr="0">
            <a:noAutofit/>
          </a:bodyPr>
          <a:lstStyle>
            <a:lvl1pPr algn="l">
              <a:defRPr sz="3200">
                <a:solidFill>
                  <a:srgbClr val="FF6600"/>
                </a:solidFill>
                <a:latin typeface="Arial" pitchFamily="34" charset="0"/>
                <a:cs typeface="Arial" pitchFamily="34" charset="0"/>
              </a:defRPr>
            </a:lvl1pPr>
          </a:lstStyle>
          <a:p>
            <a:r>
              <a:rPr lang="en-US"/>
              <a:t>Insert slide title</a:t>
            </a:r>
            <a:endParaRPr lang="en-GB"/>
          </a:p>
        </p:txBody>
      </p:sp>
      <p:sp>
        <p:nvSpPr>
          <p:cNvPr id="3" name="Content Placeholder 2"/>
          <p:cNvSpPr>
            <a:spLocks noGrp="1"/>
          </p:cNvSpPr>
          <p:nvPr>
            <p:ph idx="1" hasCustomPrompt="1"/>
          </p:nvPr>
        </p:nvSpPr>
        <p:spPr>
          <a:xfrm>
            <a:off x="457200" y="1600200"/>
            <a:ext cx="4690864" cy="4525963"/>
          </a:xfrm>
        </p:spPr>
        <p:txBody>
          <a:bodyPr lIns="0">
            <a:noAutofit/>
          </a:bodyPr>
          <a:lstStyle>
            <a:lvl1pPr marL="174625" indent="-174625">
              <a:buFont typeface="Arial" pitchFamily="34" charset="0"/>
              <a:buChar char="•"/>
              <a:tabLst>
                <a:tab pos="174625" algn="l"/>
              </a:tabLst>
              <a:defRPr sz="2000">
                <a:solidFill>
                  <a:srgbClr val="003366"/>
                </a:solidFill>
                <a:latin typeface="Arial" pitchFamily="34" charset="0"/>
                <a:cs typeface="Arial" pitchFamily="34" charset="0"/>
              </a:defRPr>
            </a:lvl1pPr>
            <a:lvl2pPr marL="363538" indent="-188913">
              <a:defRPr sz="1800">
                <a:latin typeface="Arial" pitchFamily="34" charset="0"/>
                <a:cs typeface="Arial" pitchFamily="34" charset="0"/>
              </a:defRPr>
            </a:lvl2pPr>
            <a:lvl3pPr marL="541338" indent="-177800">
              <a:defRPr sz="1800">
                <a:latin typeface="Arial" pitchFamily="34" charset="0"/>
                <a:cs typeface="Arial" pitchFamily="34" charset="0"/>
              </a:defRPr>
            </a:lvl3pPr>
            <a:lvl4pPr marL="714375" indent="-176213">
              <a:defRPr sz="1800">
                <a:latin typeface="Arial" pitchFamily="34" charset="0"/>
                <a:cs typeface="Arial" pitchFamily="34" charset="0"/>
              </a:defRPr>
            </a:lvl4pPr>
            <a:lvl5pPr marL="901700" indent="-187325">
              <a:defRPr sz="1800">
                <a:latin typeface="Arial" pitchFamily="34" charset="0"/>
                <a:cs typeface="Arial" pitchFamily="34" charset="0"/>
              </a:defRPr>
            </a:lvl5pPr>
          </a:lstStyle>
          <a:p>
            <a:pPr lvl="0"/>
            <a:r>
              <a:rPr lang="en-US"/>
              <a:t>Insert text</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93E71-CABC-434D-B7DB-445B35CE4B3A}" type="slidenum">
              <a:rPr lang="en-GB" smtClean="0"/>
              <a:pPr/>
              <a:t>‹#›</a:t>
            </a:fld>
            <a:endParaRPr lang="en-GB"/>
          </a:p>
        </p:txBody>
      </p:sp>
      <p:grpSp>
        <p:nvGrpSpPr>
          <p:cNvPr id="4" name="Group 17"/>
          <p:cNvGrpSpPr>
            <a:grpSpLocks/>
          </p:cNvGrpSpPr>
          <p:nvPr userDrawn="1"/>
        </p:nvGrpSpPr>
        <p:grpSpPr bwMode="auto">
          <a:xfrm>
            <a:off x="8380413" y="171450"/>
            <a:ext cx="496887" cy="654050"/>
            <a:chOff x="5252" y="110"/>
            <a:chExt cx="313" cy="412"/>
          </a:xfrm>
        </p:grpSpPr>
        <p:pic>
          <p:nvPicPr>
            <p:cNvPr id="8" name="Picture 13" descr="CB mark_RGB_2"/>
            <p:cNvPicPr>
              <a:picLocks noChangeAspect="1" noChangeArrowheads="1"/>
            </p:cNvPicPr>
            <p:nvPr userDrawn="1"/>
          </p:nvPicPr>
          <p:blipFill>
            <a:blip r:embed="rId2" cstate="print"/>
            <a:srcRect l="30571" r="26903" b="37013"/>
            <a:stretch>
              <a:fillRect/>
            </a:stretch>
          </p:blipFill>
          <p:spPr bwMode="auto">
            <a:xfrm>
              <a:off x="5252" y="110"/>
              <a:ext cx="313" cy="412"/>
            </a:xfrm>
            <a:prstGeom prst="rect">
              <a:avLst/>
            </a:prstGeom>
            <a:noFill/>
            <a:ln w="9525">
              <a:noFill/>
              <a:miter lim="800000"/>
              <a:headEnd/>
              <a:tailEnd/>
            </a:ln>
          </p:spPr>
        </p:pic>
        <p:sp>
          <p:nvSpPr>
            <p:cNvPr id="9" name="Oval 14"/>
            <p:cNvSpPr>
              <a:spLocks noChangeArrowheads="1"/>
            </p:cNvSpPr>
            <p:nvPr userDrawn="1"/>
          </p:nvSpPr>
          <p:spPr bwMode="auto">
            <a:xfrm>
              <a:off x="5296" y="303"/>
              <a:ext cx="179" cy="179"/>
            </a:xfrm>
            <a:prstGeom prst="ellipse">
              <a:avLst/>
            </a:prstGeom>
            <a:solidFill>
              <a:schemeClr val="bg1"/>
            </a:solidFill>
            <a:ln w="9525">
              <a:noFill/>
              <a:round/>
              <a:headEnd/>
              <a:tailEnd/>
            </a:ln>
          </p:spPr>
          <p:txBody>
            <a:bodyPr wrap="none" anchor="ctr"/>
            <a:lstStyle/>
            <a:p>
              <a:pPr>
                <a:defRPr/>
              </a:pPr>
              <a:endParaRPr lang="en-GB"/>
            </a:p>
          </p:txBody>
        </p:sp>
        <p:pic>
          <p:nvPicPr>
            <p:cNvPr id="10" name="Picture 15" descr="CB mark_RGB_2"/>
            <p:cNvPicPr>
              <a:picLocks noChangeAspect="1" noChangeArrowheads="1"/>
            </p:cNvPicPr>
            <p:nvPr userDrawn="1"/>
          </p:nvPicPr>
          <p:blipFill>
            <a:blip r:embed="rId3" cstate="print"/>
            <a:srcRect l="37186" t="29585" r="42290" b="43086"/>
            <a:stretch>
              <a:fillRect/>
            </a:stretch>
          </p:blipFill>
          <p:spPr bwMode="auto">
            <a:xfrm>
              <a:off x="5301" y="304"/>
              <a:ext cx="150" cy="178"/>
            </a:xfrm>
            <a:prstGeom prst="rect">
              <a:avLst/>
            </a:prstGeom>
            <a:noFill/>
            <a:ln w="9525">
              <a:noFill/>
              <a:miter lim="800000"/>
              <a:headEnd/>
              <a:tailEnd/>
            </a:ln>
          </p:spPr>
        </p:pic>
      </p:grpSp>
      <p:sp>
        <p:nvSpPr>
          <p:cNvPr id="11" name="Rectangle 12"/>
          <p:cNvSpPr>
            <a:spLocks noChangeArrowheads="1"/>
          </p:cNvSpPr>
          <p:nvPr userDrawn="1"/>
        </p:nvSpPr>
        <p:spPr bwMode="auto">
          <a:xfrm>
            <a:off x="0" y="1"/>
            <a:ext cx="144463" cy="1484783"/>
          </a:xfrm>
          <a:prstGeom prst="rect">
            <a:avLst/>
          </a:prstGeom>
          <a:solidFill>
            <a:srgbClr val="FF6600"/>
          </a:solidFill>
          <a:ln w="9525">
            <a:noFill/>
            <a:miter lim="800000"/>
            <a:headEnd/>
            <a:tailEnd/>
          </a:ln>
        </p:spPr>
        <p:txBody>
          <a:bodyPr wrap="none" anchor="ctr"/>
          <a:lstStyle/>
          <a:p>
            <a:endParaRPr lang="en-GB"/>
          </a:p>
        </p:txBody>
      </p:sp>
      <p:sp>
        <p:nvSpPr>
          <p:cNvPr id="13" name="Picture Placeholder 12"/>
          <p:cNvSpPr>
            <a:spLocks noGrp="1"/>
          </p:cNvSpPr>
          <p:nvPr>
            <p:ph type="pic" sz="quarter" idx="13" hasCustomPrompt="1"/>
          </p:nvPr>
        </p:nvSpPr>
        <p:spPr>
          <a:xfrm>
            <a:off x="5508625" y="2924175"/>
            <a:ext cx="3167063" cy="3168650"/>
          </a:xfrm>
        </p:spPr>
        <p:txBody>
          <a:bodyPr>
            <a:normAutofit/>
          </a:bodyPr>
          <a:lstStyle>
            <a:lvl1pPr>
              <a:defRPr sz="1600">
                <a:solidFill>
                  <a:schemeClr val="bg1">
                    <a:lumMod val="50000"/>
                  </a:schemeClr>
                </a:solidFill>
              </a:defRPr>
            </a:lvl1pPr>
          </a:lstStyle>
          <a:p>
            <a:r>
              <a:rPr lang="en-GB"/>
              <a:t>Insert picture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13"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2 column)">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93E71-CABC-434D-B7DB-445B35CE4B3A}" type="slidenum">
              <a:rPr lang="en-GB" smtClean="0"/>
              <a:pPr/>
              <a:t>‹#›</a:t>
            </a:fld>
            <a:endParaRPr lang="en-GB"/>
          </a:p>
        </p:txBody>
      </p:sp>
      <p:grpSp>
        <p:nvGrpSpPr>
          <p:cNvPr id="7" name="Group 17"/>
          <p:cNvGrpSpPr>
            <a:grpSpLocks/>
          </p:cNvGrpSpPr>
          <p:nvPr userDrawn="1"/>
        </p:nvGrpSpPr>
        <p:grpSpPr bwMode="auto">
          <a:xfrm>
            <a:off x="8380413" y="171450"/>
            <a:ext cx="496887" cy="654050"/>
            <a:chOff x="5252" y="110"/>
            <a:chExt cx="313" cy="412"/>
          </a:xfrm>
        </p:grpSpPr>
        <p:pic>
          <p:nvPicPr>
            <p:cNvPr id="8" name="Picture 13" descr="CB mark_RGB_2"/>
            <p:cNvPicPr>
              <a:picLocks noChangeAspect="1" noChangeArrowheads="1"/>
            </p:cNvPicPr>
            <p:nvPr userDrawn="1"/>
          </p:nvPicPr>
          <p:blipFill>
            <a:blip r:embed="rId2" cstate="print"/>
            <a:srcRect l="30571" r="26903" b="37013"/>
            <a:stretch>
              <a:fillRect/>
            </a:stretch>
          </p:blipFill>
          <p:spPr bwMode="auto">
            <a:xfrm>
              <a:off x="5252" y="110"/>
              <a:ext cx="313" cy="412"/>
            </a:xfrm>
            <a:prstGeom prst="rect">
              <a:avLst/>
            </a:prstGeom>
            <a:noFill/>
            <a:ln w="9525">
              <a:noFill/>
              <a:miter lim="800000"/>
              <a:headEnd/>
              <a:tailEnd/>
            </a:ln>
          </p:spPr>
        </p:pic>
        <p:sp>
          <p:nvSpPr>
            <p:cNvPr id="9" name="Oval 14"/>
            <p:cNvSpPr>
              <a:spLocks noChangeArrowheads="1"/>
            </p:cNvSpPr>
            <p:nvPr userDrawn="1"/>
          </p:nvSpPr>
          <p:spPr bwMode="auto">
            <a:xfrm>
              <a:off x="5296" y="303"/>
              <a:ext cx="179" cy="179"/>
            </a:xfrm>
            <a:prstGeom prst="ellipse">
              <a:avLst/>
            </a:prstGeom>
            <a:solidFill>
              <a:schemeClr val="bg1"/>
            </a:solidFill>
            <a:ln w="9525">
              <a:noFill/>
              <a:round/>
              <a:headEnd/>
              <a:tailEnd/>
            </a:ln>
          </p:spPr>
          <p:txBody>
            <a:bodyPr wrap="none" anchor="ctr"/>
            <a:lstStyle/>
            <a:p>
              <a:pPr>
                <a:defRPr/>
              </a:pPr>
              <a:endParaRPr lang="en-GB"/>
            </a:p>
          </p:txBody>
        </p:sp>
        <p:pic>
          <p:nvPicPr>
            <p:cNvPr id="10" name="Picture 15" descr="CB mark_RGB_2"/>
            <p:cNvPicPr>
              <a:picLocks noChangeAspect="1" noChangeArrowheads="1"/>
            </p:cNvPicPr>
            <p:nvPr userDrawn="1"/>
          </p:nvPicPr>
          <p:blipFill>
            <a:blip r:embed="rId3" cstate="print"/>
            <a:srcRect l="37186" t="29585" r="42290" b="43086"/>
            <a:stretch>
              <a:fillRect/>
            </a:stretch>
          </p:blipFill>
          <p:spPr bwMode="auto">
            <a:xfrm>
              <a:off x="5301" y="304"/>
              <a:ext cx="150" cy="178"/>
            </a:xfrm>
            <a:prstGeom prst="rect">
              <a:avLst/>
            </a:prstGeom>
            <a:noFill/>
            <a:ln w="9525">
              <a:noFill/>
              <a:miter lim="800000"/>
              <a:headEnd/>
              <a:tailEnd/>
            </a:ln>
          </p:spPr>
        </p:pic>
      </p:grpSp>
      <p:sp>
        <p:nvSpPr>
          <p:cNvPr id="12" name="Text Placeholder 11"/>
          <p:cNvSpPr>
            <a:spLocks noGrp="1"/>
          </p:cNvSpPr>
          <p:nvPr>
            <p:ph type="body" sz="quarter" idx="13" hasCustomPrompt="1"/>
          </p:nvPr>
        </p:nvSpPr>
        <p:spPr>
          <a:xfrm>
            <a:off x="467544" y="260649"/>
            <a:ext cx="7632848" cy="1152127"/>
          </a:xfrm>
        </p:spPr>
        <p:txBody>
          <a:bodyPr lIns="0" anchor="b" anchorCtr="0">
            <a:noAutofit/>
          </a:bodyPr>
          <a:lstStyle>
            <a:lvl1pPr marL="0" indent="0">
              <a:buNone/>
              <a:defRPr sz="3200">
                <a:solidFill>
                  <a:srgbClr val="FF6600"/>
                </a:solidFill>
                <a:latin typeface="Arial" pitchFamily="34" charset="0"/>
                <a:cs typeface="Arial" pitchFamily="34" charset="0"/>
              </a:defRPr>
            </a:lvl1pPr>
          </a:lstStyle>
          <a:p>
            <a:pPr lvl="0"/>
            <a:r>
              <a:rPr lang="en-US"/>
              <a:t>Insert slide title</a:t>
            </a:r>
            <a:endParaRPr lang="en-GB"/>
          </a:p>
        </p:txBody>
      </p:sp>
      <p:sp>
        <p:nvSpPr>
          <p:cNvPr id="14" name="Content Placeholder 2"/>
          <p:cNvSpPr>
            <a:spLocks noGrp="1"/>
          </p:cNvSpPr>
          <p:nvPr>
            <p:ph sz="half" idx="1"/>
          </p:nvPr>
        </p:nvSpPr>
        <p:spPr>
          <a:xfrm>
            <a:off x="457200" y="1600200"/>
            <a:ext cx="4038600" cy="4525963"/>
          </a:xfrm>
        </p:spPr>
        <p:txBody>
          <a:bodyPr lIns="0">
            <a:noAutofit/>
          </a:bodyPr>
          <a:lstStyle>
            <a:lvl1pPr marL="174625" indent="-174625">
              <a:buFont typeface="Arial" pitchFamily="34" charset="0"/>
              <a:buChar char="•"/>
              <a:tabLst>
                <a:tab pos="174625" algn="l"/>
              </a:tabLst>
              <a:defRPr sz="2000">
                <a:solidFill>
                  <a:srgbClr val="003366"/>
                </a:solidFill>
                <a:latin typeface="Arial" pitchFamily="34" charset="0"/>
                <a:cs typeface="Arial" pitchFamily="34" charset="0"/>
              </a:defRPr>
            </a:lvl1pPr>
            <a:lvl2pPr marL="363538" indent="-188913">
              <a:defRPr sz="2000">
                <a:solidFill>
                  <a:srgbClr val="003366"/>
                </a:solidFill>
                <a:latin typeface="Arial" pitchFamily="34" charset="0"/>
                <a:cs typeface="Arial" pitchFamily="34" charset="0"/>
              </a:defRPr>
            </a:lvl2pPr>
            <a:lvl3pPr marL="538163" indent="-174625">
              <a:defRPr sz="2000">
                <a:solidFill>
                  <a:srgbClr val="003366"/>
                </a:solidFill>
                <a:latin typeface="Arial" pitchFamily="34" charset="0"/>
                <a:cs typeface="Arial" pitchFamily="34" charset="0"/>
              </a:defRPr>
            </a:lvl3pPr>
            <a:lvl4pPr marL="714375" indent="-176213">
              <a:defRPr sz="2000">
                <a:solidFill>
                  <a:srgbClr val="003366"/>
                </a:solidFill>
                <a:latin typeface="Arial" pitchFamily="34" charset="0"/>
                <a:cs typeface="Arial" pitchFamily="34" charset="0"/>
              </a:defRPr>
            </a:lvl4pPr>
            <a:lvl5pPr marL="901700" indent="-187325">
              <a:defRPr sz="2000">
                <a:solidFill>
                  <a:srgbClr val="003366"/>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3"/>
          <p:cNvSpPr>
            <a:spLocks noGrp="1"/>
          </p:cNvSpPr>
          <p:nvPr>
            <p:ph sz="half" idx="2"/>
          </p:nvPr>
        </p:nvSpPr>
        <p:spPr>
          <a:xfrm>
            <a:off x="4648200" y="1600200"/>
            <a:ext cx="4038600" cy="4525963"/>
          </a:xfrm>
        </p:spPr>
        <p:txBody>
          <a:bodyPr lIns="0">
            <a:noAutofit/>
          </a:bodyPr>
          <a:lstStyle>
            <a:lvl1pPr marL="174625" indent="-174625">
              <a:buFont typeface="Arial" pitchFamily="34" charset="0"/>
              <a:buChar char="•"/>
              <a:tabLst>
                <a:tab pos="174625" algn="l"/>
              </a:tabLst>
              <a:defRPr sz="2000">
                <a:solidFill>
                  <a:srgbClr val="003366"/>
                </a:solidFill>
                <a:latin typeface="Arial" pitchFamily="34" charset="0"/>
                <a:cs typeface="Arial" pitchFamily="34" charset="0"/>
              </a:defRPr>
            </a:lvl1pPr>
            <a:lvl2pPr marL="363538" indent="-188913">
              <a:defRPr sz="2000">
                <a:solidFill>
                  <a:srgbClr val="003366"/>
                </a:solidFill>
                <a:latin typeface="Arial" pitchFamily="34" charset="0"/>
                <a:cs typeface="Arial" pitchFamily="34" charset="0"/>
              </a:defRPr>
            </a:lvl2pPr>
            <a:lvl3pPr marL="538163" indent="-174625">
              <a:defRPr sz="2000">
                <a:solidFill>
                  <a:srgbClr val="003366"/>
                </a:solidFill>
                <a:latin typeface="Arial" pitchFamily="34" charset="0"/>
                <a:cs typeface="Arial" pitchFamily="34" charset="0"/>
              </a:defRPr>
            </a:lvl3pPr>
            <a:lvl4pPr marL="714375" indent="-176213">
              <a:defRPr sz="2000">
                <a:solidFill>
                  <a:srgbClr val="003366"/>
                </a:solidFill>
                <a:latin typeface="Arial" pitchFamily="34" charset="0"/>
                <a:cs typeface="Arial" pitchFamily="34" charset="0"/>
              </a:defRPr>
            </a:lvl4pPr>
            <a:lvl5pPr marL="901700" indent="-187325">
              <a:defRPr sz="2000">
                <a:solidFill>
                  <a:srgbClr val="003366"/>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Rectangle 12"/>
          <p:cNvSpPr>
            <a:spLocks noChangeArrowheads="1"/>
          </p:cNvSpPr>
          <p:nvPr userDrawn="1"/>
        </p:nvSpPr>
        <p:spPr bwMode="auto">
          <a:xfrm>
            <a:off x="0" y="1"/>
            <a:ext cx="144463" cy="1484783"/>
          </a:xfrm>
          <a:prstGeom prst="rect">
            <a:avLst/>
          </a:prstGeom>
          <a:solidFill>
            <a:srgbClr val="FF6600"/>
          </a:solidFill>
          <a:ln w="9525">
            <a:noFill/>
            <a:miter lim="800000"/>
            <a:headEnd/>
            <a:tailEnd/>
          </a:ln>
        </p:spPr>
        <p:txBody>
          <a:bodyPr wrap="none" anchor="ctr"/>
          <a:lstStyle/>
          <a:p>
            <a:endParaRPr lang="en-GB"/>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left)">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500"/>
                        <p:tgtEl>
                          <p:spTgt spid="12"/>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p:tmplLst>
          <p:tmpl>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GB"/>
          </a:p>
        </p:txBody>
      </p:sp>
      <p:sp>
        <p:nvSpPr>
          <p:cNvPr id="4" name="Slide Number Placeholder 3"/>
          <p:cNvSpPr>
            <a:spLocks noGrp="1"/>
          </p:cNvSpPr>
          <p:nvPr>
            <p:ph type="sldNum" sz="quarter" idx="11"/>
          </p:nvPr>
        </p:nvSpPr>
        <p:spPr/>
        <p:txBody>
          <a:bodyPr/>
          <a:lstStyle/>
          <a:p>
            <a:fld id="{38C93E71-CABC-434D-B7DB-445B35CE4B3A}" type="slidenum">
              <a:rPr lang="en-GB" smtClean="0"/>
              <a:pPr/>
              <a:t>‹#›</a:t>
            </a:fld>
            <a:endParaRPr lang="en-GB"/>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grpSp>
        <p:nvGrpSpPr>
          <p:cNvPr id="12" name="Group 37"/>
          <p:cNvGrpSpPr>
            <a:grpSpLocks/>
          </p:cNvGrpSpPr>
          <p:nvPr userDrawn="1"/>
        </p:nvGrpSpPr>
        <p:grpSpPr bwMode="auto">
          <a:xfrm>
            <a:off x="142875" y="0"/>
            <a:ext cx="9001125" cy="6540500"/>
            <a:chOff x="90" y="0"/>
            <a:chExt cx="5670" cy="4120"/>
          </a:xfrm>
          <a:solidFill>
            <a:srgbClr val="003366"/>
          </a:solidFill>
        </p:grpSpPr>
        <p:sp>
          <p:nvSpPr>
            <p:cNvPr id="13" name="AutoShape 38"/>
            <p:cNvSpPr>
              <a:spLocks noChangeArrowheads="1"/>
            </p:cNvSpPr>
            <p:nvPr userDrawn="1"/>
          </p:nvSpPr>
          <p:spPr bwMode="auto">
            <a:xfrm>
              <a:off x="90" y="0"/>
              <a:ext cx="5670" cy="4120"/>
            </a:xfrm>
            <a:prstGeom prst="roundRect">
              <a:avLst>
                <a:gd name="adj" fmla="val 4319"/>
              </a:avLst>
            </a:prstGeom>
            <a:grpFill/>
            <a:ln w="9525">
              <a:noFill/>
              <a:round/>
              <a:headEnd/>
              <a:tailEnd/>
            </a:ln>
          </p:spPr>
          <p:txBody>
            <a:bodyPr wrap="none" anchor="ctr"/>
            <a:lstStyle/>
            <a:p>
              <a:pPr>
                <a:defRPr/>
              </a:pPr>
              <a:endParaRPr lang="en-GB">
                <a:solidFill>
                  <a:srgbClr val="003366"/>
                </a:solidFill>
              </a:endParaRPr>
            </a:p>
          </p:txBody>
        </p:sp>
        <p:sp>
          <p:nvSpPr>
            <p:cNvPr id="15" name="Rectangle 39"/>
            <p:cNvSpPr>
              <a:spLocks noChangeArrowheads="1"/>
            </p:cNvSpPr>
            <p:nvPr userDrawn="1"/>
          </p:nvSpPr>
          <p:spPr bwMode="auto">
            <a:xfrm>
              <a:off x="90" y="0"/>
              <a:ext cx="199" cy="680"/>
            </a:xfrm>
            <a:prstGeom prst="rect">
              <a:avLst/>
            </a:prstGeom>
            <a:grpFill/>
            <a:ln w="9525">
              <a:noFill/>
              <a:miter lim="800000"/>
              <a:headEnd/>
              <a:tailEnd/>
            </a:ln>
          </p:spPr>
          <p:txBody>
            <a:bodyPr wrap="none" anchor="ctr"/>
            <a:lstStyle/>
            <a:p>
              <a:pPr>
                <a:defRPr/>
              </a:pPr>
              <a:endParaRPr lang="en-GB">
                <a:solidFill>
                  <a:srgbClr val="003366"/>
                </a:solidFill>
              </a:endParaRPr>
            </a:p>
          </p:txBody>
        </p:sp>
        <p:sp>
          <p:nvSpPr>
            <p:cNvPr id="16" name="Rectangle 40"/>
            <p:cNvSpPr>
              <a:spLocks noChangeArrowheads="1"/>
            </p:cNvSpPr>
            <p:nvPr userDrawn="1"/>
          </p:nvSpPr>
          <p:spPr bwMode="auto">
            <a:xfrm>
              <a:off x="5080" y="3921"/>
              <a:ext cx="680" cy="199"/>
            </a:xfrm>
            <a:prstGeom prst="rect">
              <a:avLst/>
            </a:prstGeom>
            <a:grpFill/>
            <a:ln w="9525">
              <a:noFill/>
              <a:miter lim="800000"/>
              <a:headEnd/>
              <a:tailEnd/>
            </a:ln>
          </p:spPr>
          <p:txBody>
            <a:bodyPr wrap="none" anchor="ctr"/>
            <a:lstStyle/>
            <a:p>
              <a:pPr>
                <a:defRPr/>
              </a:pPr>
              <a:endParaRPr lang="en-GB">
                <a:solidFill>
                  <a:srgbClr val="003366"/>
                </a:solidFill>
              </a:endParaRPr>
            </a:p>
          </p:txBody>
        </p:sp>
        <p:sp>
          <p:nvSpPr>
            <p:cNvPr id="17" name="Rectangle 41"/>
            <p:cNvSpPr>
              <a:spLocks noChangeArrowheads="1"/>
            </p:cNvSpPr>
            <p:nvPr userDrawn="1"/>
          </p:nvSpPr>
          <p:spPr bwMode="auto">
            <a:xfrm>
              <a:off x="5080" y="0"/>
              <a:ext cx="680" cy="199"/>
            </a:xfrm>
            <a:prstGeom prst="rect">
              <a:avLst/>
            </a:prstGeom>
            <a:grpFill/>
            <a:ln w="9525">
              <a:noFill/>
              <a:miter lim="800000"/>
              <a:headEnd/>
              <a:tailEnd/>
            </a:ln>
          </p:spPr>
          <p:txBody>
            <a:bodyPr wrap="none" anchor="ctr"/>
            <a:lstStyle/>
            <a:p>
              <a:pPr>
                <a:defRPr/>
              </a:pPr>
              <a:endParaRPr lang="en-GB">
                <a:solidFill>
                  <a:srgbClr val="003366"/>
                </a:solidFill>
              </a:endParaRPr>
            </a:p>
          </p:txBody>
        </p:sp>
      </p:grpSp>
      <p:pic>
        <p:nvPicPr>
          <p:cNvPr id="18" name="Picture 17" descr="CBbackpage3.jpg"/>
          <p:cNvPicPr>
            <a:picLocks noChangeAspect="1"/>
          </p:cNvPicPr>
          <p:nvPr userDrawn="1"/>
        </p:nvPicPr>
        <p:blipFill>
          <a:blip r:embed="rId2" cstate="print">
            <a:clrChange>
              <a:clrFrom>
                <a:srgbClr val="003466"/>
              </a:clrFrom>
              <a:clrTo>
                <a:srgbClr val="003466">
                  <a:alpha val="0"/>
                </a:srgbClr>
              </a:clrTo>
            </a:clrChange>
          </a:blip>
          <a:srcRect b="50000"/>
          <a:stretch>
            <a:fillRect/>
          </a:stretch>
        </p:blipFill>
        <p:spPr>
          <a:xfrm>
            <a:off x="3865642" y="404664"/>
            <a:ext cx="4752528" cy="1728192"/>
          </a:xfrm>
          <a:prstGeom prst="rect">
            <a:avLst/>
          </a:prstGeom>
        </p:spPr>
      </p:pic>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C93E71-CABC-434D-B7DB-445B35CE4B3A}" type="slidenum">
              <a:rPr lang="en-GB" smtClean="0"/>
              <a:pPr/>
              <a:t>‹#›</a:t>
            </a:fld>
            <a:endParaRPr lang="en-GB"/>
          </a:p>
        </p:txBody>
      </p:sp>
      <p:pic>
        <p:nvPicPr>
          <p:cNvPr id="14" name="Picture 13" descr="pptadd.png"/>
          <p:cNvPicPr>
            <a:picLocks noChangeAspect="1"/>
          </p:cNvPicPr>
          <p:nvPr userDrawn="1"/>
        </p:nvPicPr>
        <p:blipFill>
          <a:blip r:embed="rId3"/>
          <a:srcRect t="19401" r="11525"/>
          <a:stretch>
            <a:fillRect/>
          </a:stretch>
        </p:blipFill>
        <p:spPr>
          <a:xfrm>
            <a:off x="6566202" y="2251204"/>
            <a:ext cx="2340000" cy="710562"/>
          </a:xfrm>
          <a:prstGeom prst="rect">
            <a:avLst/>
          </a:prstGeom>
        </p:spPr>
      </p:pic>
      <p:pic>
        <p:nvPicPr>
          <p:cNvPr id="19" name="Picture 18" descr="CBbackpage3.jpg"/>
          <p:cNvPicPr>
            <a:picLocks noChangeAspect="1"/>
          </p:cNvPicPr>
          <p:nvPr userDrawn="1"/>
        </p:nvPicPr>
        <p:blipFill>
          <a:blip r:embed="rId2" cstate="print">
            <a:clrChange>
              <a:clrFrom>
                <a:srgbClr val="003466"/>
              </a:clrFrom>
              <a:clrTo>
                <a:srgbClr val="003466">
                  <a:alpha val="0"/>
                </a:srgbClr>
              </a:clrTo>
            </a:clrChange>
          </a:blip>
          <a:srcRect t="52083" r="45145" b="34560"/>
          <a:stretch>
            <a:fillRect/>
          </a:stretch>
        </p:blipFill>
        <p:spPr>
          <a:xfrm>
            <a:off x="3910206" y="1988840"/>
            <a:ext cx="2606010" cy="461898"/>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9144000" cy="6858000"/>
          </a:xfrm>
          <a:prstGeom prst="rect">
            <a:avLst/>
          </a:prstGeom>
          <a:solidFill>
            <a:srgbClr val="003366">
              <a:alpha val="39999"/>
            </a:srgbClr>
          </a:solidFill>
          <a:ln w="9525">
            <a:noFill/>
            <a:miter lim="800000"/>
            <a:headEnd/>
            <a:tailEnd/>
          </a:ln>
        </p:spPr>
        <p:txBody>
          <a:bodyPr wrap="none" anchor="ctr"/>
          <a:lstStyle/>
          <a:p>
            <a:pPr>
              <a:defRPr/>
            </a:pPr>
            <a:endParaRPr lang="en-GB"/>
          </a:p>
        </p:txBody>
      </p:sp>
      <p:grpSp>
        <p:nvGrpSpPr>
          <p:cNvPr id="8" name="Group 37"/>
          <p:cNvGrpSpPr>
            <a:grpSpLocks/>
          </p:cNvGrpSpPr>
          <p:nvPr/>
        </p:nvGrpSpPr>
        <p:grpSpPr bwMode="auto">
          <a:xfrm>
            <a:off x="142875" y="0"/>
            <a:ext cx="9001125" cy="6540500"/>
            <a:chOff x="90" y="0"/>
            <a:chExt cx="5670" cy="4120"/>
          </a:xfrm>
        </p:grpSpPr>
        <p:sp>
          <p:nvSpPr>
            <p:cNvPr id="9" name="AutoShape 38"/>
            <p:cNvSpPr>
              <a:spLocks noChangeArrowheads="1"/>
            </p:cNvSpPr>
            <p:nvPr userDrawn="1"/>
          </p:nvSpPr>
          <p:spPr bwMode="auto">
            <a:xfrm>
              <a:off x="90" y="0"/>
              <a:ext cx="5670" cy="4120"/>
            </a:xfrm>
            <a:prstGeom prst="roundRect">
              <a:avLst>
                <a:gd name="adj" fmla="val 4319"/>
              </a:avLst>
            </a:prstGeom>
            <a:solidFill>
              <a:schemeClr val="bg1"/>
            </a:solidFill>
            <a:ln w="9525">
              <a:noFill/>
              <a:round/>
              <a:headEnd/>
              <a:tailEnd/>
            </a:ln>
          </p:spPr>
          <p:txBody>
            <a:bodyPr wrap="none" anchor="ctr"/>
            <a:lstStyle/>
            <a:p>
              <a:pPr>
                <a:defRPr/>
              </a:pPr>
              <a:endParaRPr lang="en-GB"/>
            </a:p>
          </p:txBody>
        </p:sp>
        <p:sp>
          <p:nvSpPr>
            <p:cNvPr id="10" name="Rectangle 39"/>
            <p:cNvSpPr>
              <a:spLocks noChangeArrowheads="1"/>
            </p:cNvSpPr>
            <p:nvPr userDrawn="1"/>
          </p:nvSpPr>
          <p:spPr bwMode="auto">
            <a:xfrm>
              <a:off x="90" y="0"/>
              <a:ext cx="199" cy="680"/>
            </a:xfrm>
            <a:prstGeom prst="rect">
              <a:avLst/>
            </a:prstGeom>
            <a:solidFill>
              <a:schemeClr val="bg1"/>
            </a:solidFill>
            <a:ln w="9525">
              <a:noFill/>
              <a:miter lim="800000"/>
              <a:headEnd/>
              <a:tailEnd/>
            </a:ln>
          </p:spPr>
          <p:txBody>
            <a:bodyPr wrap="none" anchor="ctr"/>
            <a:lstStyle/>
            <a:p>
              <a:pPr>
                <a:defRPr/>
              </a:pPr>
              <a:endParaRPr lang="en-GB"/>
            </a:p>
          </p:txBody>
        </p:sp>
        <p:sp>
          <p:nvSpPr>
            <p:cNvPr id="11" name="Rectangle 40"/>
            <p:cNvSpPr>
              <a:spLocks noChangeArrowheads="1"/>
            </p:cNvSpPr>
            <p:nvPr userDrawn="1"/>
          </p:nvSpPr>
          <p:spPr bwMode="auto">
            <a:xfrm>
              <a:off x="5080" y="3921"/>
              <a:ext cx="680" cy="199"/>
            </a:xfrm>
            <a:prstGeom prst="rect">
              <a:avLst/>
            </a:prstGeom>
            <a:solidFill>
              <a:schemeClr val="bg1"/>
            </a:solidFill>
            <a:ln w="9525">
              <a:noFill/>
              <a:miter lim="800000"/>
              <a:headEnd/>
              <a:tailEnd/>
            </a:ln>
          </p:spPr>
          <p:txBody>
            <a:bodyPr wrap="none" anchor="ctr"/>
            <a:lstStyle/>
            <a:p>
              <a:pPr>
                <a:defRPr/>
              </a:pPr>
              <a:endParaRPr lang="en-GB"/>
            </a:p>
          </p:txBody>
        </p:sp>
        <p:sp>
          <p:nvSpPr>
            <p:cNvPr id="12" name="Rectangle 41"/>
            <p:cNvSpPr>
              <a:spLocks noChangeArrowheads="1"/>
            </p:cNvSpPr>
            <p:nvPr userDrawn="1"/>
          </p:nvSpPr>
          <p:spPr bwMode="auto">
            <a:xfrm>
              <a:off x="5080" y="0"/>
              <a:ext cx="680" cy="199"/>
            </a:xfrm>
            <a:prstGeom prst="rect">
              <a:avLst/>
            </a:prstGeom>
            <a:solidFill>
              <a:schemeClr val="bg1"/>
            </a:solidFill>
            <a:ln w="9525">
              <a:noFill/>
              <a:miter lim="800000"/>
              <a:headEnd/>
              <a:tailEnd/>
            </a:ln>
          </p:spPr>
          <p:txBody>
            <a:bodyPr wrap="none" anchor="ctr"/>
            <a:lstStyle/>
            <a:p>
              <a:pPr>
                <a:defRPr/>
              </a:pPr>
              <a:endParaRPr lang="en-GB"/>
            </a:p>
          </p:txBody>
        </p:sp>
      </p:grpSp>
      <p:sp>
        <p:nvSpPr>
          <p:cNvPr id="2" name="Title Placeholder 1"/>
          <p:cNvSpPr>
            <a:spLocks noGrp="1"/>
          </p:cNvSpPr>
          <p:nvPr>
            <p:ph type="title"/>
          </p:nvPr>
        </p:nvSpPr>
        <p:spPr>
          <a:xfrm>
            <a:off x="457200" y="274638"/>
            <a:ext cx="8229600" cy="1143000"/>
          </a:xfrm>
          <a:prstGeom prst="rect">
            <a:avLst/>
          </a:prstGeom>
        </p:spPr>
        <p:txBody>
          <a:bodyPr vert="horz" lIns="0" tIns="45720" rIns="91440" bIns="45720" rtlCol="0" anchor="b" anchorCtr="0">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Click to edit Master text styles</a:t>
            </a:r>
          </a:p>
          <a:p>
            <a:pPr marL="342900" marR="0" lvl="1"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Second level</a:t>
            </a:r>
          </a:p>
          <a:p>
            <a:pPr marL="342900" marR="0" lvl="2"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Third level</a:t>
            </a:r>
          </a:p>
          <a:p>
            <a:pPr marL="342900" marR="0" lvl="3"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Fourth level</a:t>
            </a:r>
          </a:p>
          <a:p>
            <a:pPr marL="342900" marR="0" lvl="4"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a:t>Fifth level</a:t>
            </a:r>
            <a:endParaRPr lang="en-GB"/>
          </a:p>
        </p:txBody>
      </p:sp>
      <p:sp>
        <p:nvSpPr>
          <p:cNvPr id="5" name="Footer Placeholder 4"/>
          <p:cNvSpPr>
            <a:spLocks noGrp="1"/>
          </p:cNvSpPr>
          <p:nvPr>
            <p:ph type="ftr" sz="quarter" idx="3"/>
          </p:nvPr>
        </p:nvSpPr>
        <p:spPr>
          <a:xfrm>
            <a:off x="467544" y="6520259"/>
            <a:ext cx="2895600" cy="365125"/>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r>
              <a:rPr lang="en-GB"/>
              <a:t>Insert presentation title</a:t>
            </a:r>
          </a:p>
        </p:txBody>
      </p:sp>
      <p:sp>
        <p:nvSpPr>
          <p:cNvPr id="6" name="Slide Number Placeholder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8C93E71-CABC-434D-B7DB-445B35CE4B3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9" r:id="rId4"/>
    <p:sldLayoutId id="2147483651" r:id="rId5"/>
    <p:sldLayoutId id="2147483658" r:id="rId6"/>
    <p:sldLayoutId id="2147483661" r:id="rId7"/>
  </p:sldLayoutIdLst>
  <p:txStyles>
    <p:titleStyle>
      <a:lvl1pPr algn="l" defTabSz="914400" rtl="0" eaLnBrk="1" latinLnBrk="0" hangingPunct="1">
        <a:spcBef>
          <a:spcPct val="0"/>
        </a:spcBef>
        <a:buNone/>
        <a:defRPr sz="3200" kern="1200">
          <a:solidFill>
            <a:srgbClr val="FF6600"/>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rgbClr val="00336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rgbClr val="003366"/>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003366"/>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3366"/>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3366"/>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E6C73-3A23-57A0-B3B9-78A8E0BB3F7C}"/>
              </a:ext>
            </a:extLst>
          </p:cNvPr>
          <p:cNvSpPr>
            <a:spLocks noGrp="1"/>
          </p:cNvSpPr>
          <p:nvPr>
            <p:ph type="ctrTitle"/>
          </p:nvPr>
        </p:nvSpPr>
        <p:spPr/>
        <p:txBody>
          <a:bodyPr/>
          <a:lstStyle/>
          <a:p>
            <a:r>
              <a:rPr lang="en-GB"/>
              <a:t>Personal Social Services Adult Social Care Survey, England 2014-24</a:t>
            </a:r>
          </a:p>
        </p:txBody>
      </p:sp>
      <p:sp>
        <p:nvSpPr>
          <p:cNvPr id="3" name="Subtitle 2">
            <a:extLst>
              <a:ext uri="{FF2B5EF4-FFF2-40B4-BE49-F238E27FC236}">
                <a16:creationId xmlns:a16="http://schemas.microsoft.com/office/drawing/2014/main" id="{8D76EEEC-09D5-284B-EEB9-F2100F77019D}"/>
              </a:ext>
            </a:extLst>
          </p:cNvPr>
          <p:cNvSpPr>
            <a:spLocks noGrp="1"/>
          </p:cNvSpPr>
          <p:nvPr>
            <p:ph type="subTitle" idx="1"/>
          </p:nvPr>
        </p:nvSpPr>
        <p:spPr/>
        <p:txBody>
          <a:bodyPr/>
          <a:lstStyle/>
          <a:p>
            <a:r>
              <a:rPr lang="en-GB" dirty="0"/>
              <a:t>The impact of social care services and profile of service users</a:t>
            </a:r>
          </a:p>
        </p:txBody>
      </p:sp>
      <p:sp>
        <p:nvSpPr>
          <p:cNvPr id="4" name="Text Placeholder 3">
            <a:extLst>
              <a:ext uri="{FF2B5EF4-FFF2-40B4-BE49-F238E27FC236}">
                <a16:creationId xmlns:a16="http://schemas.microsoft.com/office/drawing/2014/main" id="{BAC3A511-207D-D16E-CA03-DA1E7454516B}"/>
              </a:ext>
            </a:extLst>
          </p:cNvPr>
          <p:cNvSpPr>
            <a:spLocks noGrp="1"/>
          </p:cNvSpPr>
          <p:nvPr>
            <p:ph type="body" sz="quarter" idx="13"/>
          </p:nvPr>
        </p:nvSpPr>
        <p:spPr/>
        <p:txBody>
          <a:bodyPr/>
          <a:lstStyle/>
          <a:p>
            <a:r>
              <a:rPr lang="en-GB"/>
              <a:t>6</a:t>
            </a:r>
            <a:r>
              <a:rPr lang="en-GB" baseline="30000"/>
              <a:t>th</a:t>
            </a:r>
            <a:r>
              <a:rPr lang="en-GB"/>
              <a:t> February 2025</a:t>
            </a:r>
          </a:p>
        </p:txBody>
      </p:sp>
    </p:spTree>
    <p:extLst>
      <p:ext uri="{BB962C8B-B14F-4D97-AF65-F5344CB8AC3E}">
        <p14:creationId xmlns:p14="http://schemas.microsoft.com/office/powerpoint/2010/main" val="52610324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7E9BD-611C-F852-54BF-8B6D4EFD93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4D523C9-BF68-3716-F453-50EC1CFD4A72}"/>
              </a:ext>
            </a:extLst>
          </p:cNvPr>
          <p:cNvPicPr>
            <a:picLocks noChangeAspect="1"/>
          </p:cNvPicPr>
          <p:nvPr/>
        </p:nvPicPr>
        <p:blipFill>
          <a:blip r:embed="rId3"/>
          <a:stretch>
            <a:fillRect/>
          </a:stretch>
        </p:blipFill>
        <p:spPr>
          <a:xfrm>
            <a:off x="343069" y="1525828"/>
            <a:ext cx="8602202" cy="4962574"/>
          </a:xfrm>
          <a:prstGeom prst="rect">
            <a:avLst/>
          </a:prstGeom>
        </p:spPr>
      </p:pic>
      <p:sp>
        <p:nvSpPr>
          <p:cNvPr id="2" name="Title 1">
            <a:extLst>
              <a:ext uri="{FF2B5EF4-FFF2-40B4-BE49-F238E27FC236}">
                <a16:creationId xmlns:a16="http://schemas.microsoft.com/office/drawing/2014/main" id="{A20C3940-D2D7-DDD2-3304-02B1D4647D5E}"/>
              </a:ext>
            </a:extLst>
          </p:cNvPr>
          <p:cNvSpPr>
            <a:spLocks noGrp="1"/>
          </p:cNvSpPr>
          <p:nvPr>
            <p:ph type="title"/>
          </p:nvPr>
        </p:nvSpPr>
        <p:spPr>
          <a:xfrm>
            <a:off x="457200" y="274638"/>
            <a:ext cx="7643192" cy="682217"/>
          </a:xfrm>
        </p:spPr>
        <p:txBody>
          <a:bodyPr/>
          <a:lstStyle/>
          <a:p>
            <a:r>
              <a:rPr lang="en-GB" dirty="0"/>
              <a:t>Satisfaction levels by age (2 of 2)</a:t>
            </a:r>
          </a:p>
        </p:txBody>
      </p:sp>
      <p:sp>
        <p:nvSpPr>
          <p:cNvPr id="9" name="Rectangle: Rounded Corners 8">
            <a:extLst>
              <a:ext uri="{FF2B5EF4-FFF2-40B4-BE49-F238E27FC236}">
                <a16:creationId xmlns:a16="http://schemas.microsoft.com/office/drawing/2014/main" id="{E99B76AE-38C5-EE80-5DD5-E52B5BA407CD}"/>
              </a:ext>
            </a:extLst>
          </p:cNvPr>
          <p:cNvSpPr/>
          <p:nvPr/>
        </p:nvSpPr>
        <p:spPr>
          <a:xfrm>
            <a:off x="1124402" y="1384499"/>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0" name="Rectangle: Rounded Corners 9">
            <a:extLst>
              <a:ext uri="{FF2B5EF4-FFF2-40B4-BE49-F238E27FC236}">
                <a16:creationId xmlns:a16="http://schemas.microsoft.com/office/drawing/2014/main" id="{BF66DD5D-ECA7-EACF-CE12-5A2B6E73E7B9}"/>
              </a:ext>
            </a:extLst>
          </p:cNvPr>
          <p:cNvSpPr/>
          <p:nvPr/>
        </p:nvSpPr>
        <p:spPr>
          <a:xfrm>
            <a:off x="3103375" y="1393520"/>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1" name="Rectangle: Rounded Corners 10">
            <a:extLst>
              <a:ext uri="{FF2B5EF4-FFF2-40B4-BE49-F238E27FC236}">
                <a16:creationId xmlns:a16="http://schemas.microsoft.com/office/drawing/2014/main" id="{FC0C72D4-525B-0D96-9F94-E9C984676423}"/>
              </a:ext>
            </a:extLst>
          </p:cNvPr>
          <p:cNvSpPr/>
          <p:nvPr/>
        </p:nvSpPr>
        <p:spPr>
          <a:xfrm>
            <a:off x="5082348" y="1364616"/>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2" name="Rectangle: Rounded Corners 11">
            <a:extLst>
              <a:ext uri="{FF2B5EF4-FFF2-40B4-BE49-F238E27FC236}">
                <a16:creationId xmlns:a16="http://schemas.microsoft.com/office/drawing/2014/main" id="{C92A905B-8ADB-9F3F-AA1B-8B474997EB99}"/>
              </a:ext>
            </a:extLst>
          </p:cNvPr>
          <p:cNvSpPr/>
          <p:nvPr/>
        </p:nvSpPr>
        <p:spPr>
          <a:xfrm>
            <a:off x="7151853" y="1369946"/>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6" name="TextBox 5">
            <a:extLst>
              <a:ext uri="{FF2B5EF4-FFF2-40B4-BE49-F238E27FC236}">
                <a16:creationId xmlns:a16="http://schemas.microsoft.com/office/drawing/2014/main" id="{0D4DE7A1-E714-ADE9-4F0C-5145CD407C09}"/>
              </a:ext>
            </a:extLst>
          </p:cNvPr>
          <p:cNvSpPr txBox="1"/>
          <p:nvPr/>
        </p:nvSpPr>
        <p:spPr>
          <a:xfrm>
            <a:off x="1072200" y="2806993"/>
            <a:ext cx="7543480" cy="1831271"/>
          </a:xfrm>
          <a:prstGeom prst="rect">
            <a:avLst/>
          </a:prstGeom>
          <a:solidFill>
            <a:schemeClr val="bg1"/>
          </a:solidFill>
          <a:ln w="28575">
            <a:solidFill>
              <a:schemeClr val="accent2"/>
            </a:solidFill>
          </a:ln>
        </p:spPr>
        <p:txBody>
          <a:bodyPr wrap="square" rtlCol="0">
            <a:spAutoFit/>
          </a:bodyPr>
          <a:lstStyle/>
          <a:p>
            <a:pPr>
              <a:defRPr/>
            </a:pPr>
            <a:r>
              <a:rPr lang="en-GB" dirty="0"/>
              <a:t>Pre-COVID, satisfaction was fluctuating for most age groups, but there was a clearer downward trend for over-55s. </a:t>
            </a:r>
          </a:p>
          <a:p>
            <a:pPr>
              <a:defRPr/>
            </a:pPr>
            <a:endParaRPr lang="en-GB" sz="500" dirty="0"/>
          </a:p>
          <a:p>
            <a:pPr>
              <a:defRPr/>
            </a:pPr>
            <a:r>
              <a:rPr lang="en-GB" dirty="0"/>
              <a:t>Post-COVID, satisfaction has been steadying and slowing increasing for most age groups, except for 25-34-year-olds, whose satisfaction is lowering. For 25-34-year-olds, satisfaction is at its lowest point in 10 years.</a:t>
            </a:r>
          </a:p>
        </p:txBody>
      </p:sp>
    </p:spTree>
    <p:extLst>
      <p:ext uri="{BB962C8B-B14F-4D97-AF65-F5344CB8AC3E}">
        <p14:creationId xmlns:p14="http://schemas.microsoft.com/office/powerpoint/2010/main" val="3272826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46CB1-D576-4770-F72A-605F4C09B6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DCAE661-47F3-E415-10B5-5A8B61C97EFA}"/>
              </a:ext>
            </a:extLst>
          </p:cNvPr>
          <p:cNvPicPr>
            <a:picLocks noChangeAspect="1"/>
          </p:cNvPicPr>
          <p:nvPr/>
        </p:nvPicPr>
        <p:blipFill>
          <a:blip r:embed="rId3"/>
          <a:stretch>
            <a:fillRect/>
          </a:stretch>
        </p:blipFill>
        <p:spPr>
          <a:xfrm>
            <a:off x="289189" y="1615422"/>
            <a:ext cx="8565622" cy="4743099"/>
          </a:xfrm>
          <a:prstGeom prst="rect">
            <a:avLst/>
          </a:prstGeom>
        </p:spPr>
      </p:pic>
      <p:sp>
        <p:nvSpPr>
          <p:cNvPr id="2" name="Title 1">
            <a:extLst>
              <a:ext uri="{FF2B5EF4-FFF2-40B4-BE49-F238E27FC236}">
                <a16:creationId xmlns:a16="http://schemas.microsoft.com/office/drawing/2014/main" id="{D6069235-5A79-448B-5A34-E58233C2FA75}"/>
              </a:ext>
            </a:extLst>
          </p:cNvPr>
          <p:cNvSpPr>
            <a:spLocks noGrp="1"/>
          </p:cNvSpPr>
          <p:nvPr>
            <p:ph type="title"/>
          </p:nvPr>
        </p:nvSpPr>
        <p:spPr>
          <a:xfrm>
            <a:off x="457200" y="274638"/>
            <a:ext cx="7643192" cy="874224"/>
          </a:xfrm>
        </p:spPr>
        <p:txBody>
          <a:bodyPr/>
          <a:lstStyle/>
          <a:p>
            <a:r>
              <a:rPr lang="en-GB" dirty="0"/>
              <a:t>Satisfaction by care setting</a:t>
            </a:r>
          </a:p>
        </p:txBody>
      </p:sp>
      <p:sp>
        <p:nvSpPr>
          <p:cNvPr id="14" name="Rectangle: Rounded Corners 13">
            <a:extLst>
              <a:ext uri="{FF2B5EF4-FFF2-40B4-BE49-F238E27FC236}">
                <a16:creationId xmlns:a16="http://schemas.microsoft.com/office/drawing/2014/main" id="{E309CE3E-3717-2BC1-5A92-74C9D590456E}"/>
              </a:ext>
            </a:extLst>
          </p:cNvPr>
          <p:cNvSpPr/>
          <p:nvPr/>
        </p:nvSpPr>
        <p:spPr>
          <a:xfrm>
            <a:off x="1403648" y="1370669"/>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5" name="Rectangle: Rounded Corners 14">
            <a:extLst>
              <a:ext uri="{FF2B5EF4-FFF2-40B4-BE49-F238E27FC236}">
                <a16:creationId xmlns:a16="http://schemas.microsoft.com/office/drawing/2014/main" id="{1FF53FA8-AFB6-F011-FAFA-5BDE64EDBBDF}"/>
              </a:ext>
            </a:extLst>
          </p:cNvPr>
          <p:cNvSpPr/>
          <p:nvPr/>
        </p:nvSpPr>
        <p:spPr>
          <a:xfrm>
            <a:off x="4032020" y="1435422"/>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6" name="Rectangle: Rounded Corners 15">
            <a:extLst>
              <a:ext uri="{FF2B5EF4-FFF2-40B4-BE49-F238E27FC236}">
                <a16:creationId xmlns:a16="http://schemas.microsoft.com/office/drawing/2014/main" id="{884C9055-E8CA-EEC1-33E6-3A022D84FFEC}"/>
              </a:ext>
            </a:extLst>
          </p:cNvPr>
          <p:cNvSpPr/>
          <p:nvPr/>
        </p:nvSpPr>
        <p:spPr>
          <a:xfrm>
            <a:off x="6804248" y="1507971"/>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3" name="TextBox 2">
            <a:extLst>
              <a:ext uri="{FF2B5EF4-FFF2-40B4-BE49-F238E27FC236}">
                <a16:creationId xmlns:a16="http://schemas.microsoft.com/office/drawing/2014/main" id="{2CB02C59-A70E-C86D-0D25-08204A625473}"/>
              </a:ext>
            </a:extLst>
          </p:cNvPr>
          <p:cNvSpPr txBox="1"/>
          <p:nvPr/>
        </p:nvSpPr>
        <p:spPr>
          <a:xfrm>
            <a:off x="1277815" y="3203232"/>
            <a:ext cx="6966434" cy="1908215"/>
          </a:xfrm>
          <a:prstGeom prst="rect">
            <a:avLst/>
          </a:prstGeom>
          <a:solidFill>
            <a:schemeClr val="bg1"/>
          </a:solidFill>
          <a:ln w="28575">
            <a:solidFill>
              <a:schemeClr val="accent2"/>
            </a:solidFill>
          </a:ln>
        </p:spPr>
        <p:txBody>
          <a:bodyPr wrap="square" rtlCol="0">
            <a:spAutoFit/>
          </a:bodyPr>
          <a:lstStyle/>
          <a:p>
            <a:r>
              <a:rPr lang="en-GB" dirty="0"/>
              <a:t>Satisfaction remains highest in residential care settings, followed by nursing and then community care (which are closer together).</a:t>
            </a:r>
          </a:p>
          <a:p>
            <a:endParaRPr lang="en-GB" sz="500" dirty="0"/>
          </a:p>
          <a:p>
            <a:r>
              <a:rPr lang="en-GB" dirty="0"/>
              <a:t>However, residential and community care have seen more consistent downward trends than nursing care.</a:t>
            </a:r>
          </a:p>
          <a:p>
            <a:endParaRPr lang="en-GB" sz="500" dirty="0"/>
          </a:p>
          <a:p>
            <a:r>
              <a:rPr lang="en-GB" dirty="0"/>
              <a:t>Community care has seen the only consistent upward trend since the pandemic.</a:t>
            </a:r>
          </a:p>
        </p:txBody>
      </p:sp>
    </p:spTree>
    <p:extLst>
      <p:ext uri="{BB962C8B-B14F-4D97-AF65-F5344CB8AC3E}">
        <p14:creationId xmlns:p14="http://schemas.microsoft.com/office/powerpoint/2010/main" val="35980456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ADB0A-0234-0374-E7E8-1CEBCC6CC09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864809-F25F-F2BC-AE2B-5CAAA1F9AC19}"/>
              </a:ext>
            </a:extLst>
          </p:cNvPr>
          <p:cNvPicPr>
            <a:picLocks noChangeAspect="1"/>
          </p:cNvPicPr>
          <p:nvPr/>
        </p:nvPicPr>
        <p:blipFill>
          <a:blip r:embed="rId3"/>
          <a:stretch>
            <a:fillRect/>
          </a:stretch>
        </p:blipFill>
        <p:spPr>
          <a:xfrm>
            <a:off x="286140" y="1781730"/>
            <a:ext cx="8571719" cy="4737003"/>
          </a:xfrm>
          <a:prstGeom prst="rect">
            <a:avLst/>
          </a:prstGeom>
        </p:spPr>
      </p:pic>
      <p:sp>
        <p:nvSpPr>
          <p:cNvPr id="2" name="Title 1">
            <a:extLst>
              <a:ext uri="{FF2B5EF4-FFF2-40B4-BE49-F238E27FC236}">
                <a16:creationId xmlns:a16="http://schemas.microsoft.com/office/drawing/2014/main" id="{59B105FC-AE55-EB4F-3385-1913FE662D0A}"/>
              </a:ext>
            </a:extLst>
          </p:cNvPr>
          <p:cNvSpPr>
            <a:spLocks noGrp="1"/>
          </p:cNvSpPr>
          <p:nvPr>
            <p:ph type="title"/>
          </p:nvPr>
        </p:nvSpPr>
        <p:spPr/>
        <p:txBody>
          <a:bodyPr/>
          <a:lstStyle/>
          <a:p>
            <a:r>
              <a:rPr lang="en-GB"/>
              <a:t>Satisfaction levels by mechanism of payment</a:t>
            </a:r>
          </a:p>
        </p:txBody>
      </p:sp>
      <p:sp>
        <p:nvSpPr>
          <p:cNvPr id="6" name="Rectangle: Rounded Corners 5">
            <a:extLst>
              <a:ext uri="{FF2B5EF4-FFF2-40B4-BE49-F238E27FC236}">
                <a16:creationId xmlns:a16="http://schemas.microsoft.com/office/drawing/2014/main" id="{BD376EA3-C746-321C-50ED-D4ED7529589B}"/>
              </a:ext>
            </a:extLst>
          </p:cNvPr>
          <p:cNvSpPr/>
          <p:nvPr/>
        </p:nvSpPr>
        <p:spPr>
          <a:xfrm>
            <a:off x="1043608" y="1436501"/>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7" name="Rectangle: Rounded Corners 6">
            <a:extLst>
              <a:ext uri="{FF2B5EF4-FFF2-40B4-BE49-F238E27FC236}">
                <a16:creationId xmlns:a16="http://schemas.microsoft.com/office/drawing/2014/main" id="{5BC740B0-35C1-05DE-6E79-A55C69B08810}"/>
              </a:ext>
            </a:extLst>
          </p:cNvPr>
          <p:cNvSpPr/>
          <p:nvPr/>
        </p:nvSpPr>
        <p:spPr>
          <a:xfrm>
            <a:off x="3093450" y="1402867"/>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8" name="Rectangle: Rounded Corners 7">
            <a:extLst>
              <a:ext uri="{FF2B5EF4-FFF2-40B4-BE49-F238E27FC236}">
                <a16:creationId xmlns:a16="http://schemas.microsoft.com/office/drawing/2014/main" id="{1482E421-0623-3D78-3A38-6303E8A2D992}"/>
              </a:ext>
            </a:extLst>
          </p:cNvPr>
          <p:cNvSpPr/>
          <p:nvPr/>
        </p:nvSpPr>
        <p:spPr>
          <a:xfrm>
            <a:off x="5068996" y="1469856"/>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9" name="Rectangle: Rounded Corners 8">
            <a:extLst>
              <a:ext uri="{FF2B5EF4-FFF2-40B4-BE49-F238E27FC236}">
                <a16:creationId xmlns:a16="http://schemas.microsoft.com/office/drawing/2014/main" id="{C907C5E6-85CC-D534-E8E6-FDA34FD31BD4}"/>
              </a:ext>
            </a:extLst>
          </p:cNvPr>
          <p:cNvSpPr/>
          <p:nvPr/>
        </p:nvSpPr>
        <p:spPr>
          <a:xfrm>
            <a:off x="7044542" y="1479869"/>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3" name="TextBox 2">
            <a:extLst>
              <a:ext uri="{FF2B5EF4-FFF2-40B4-BE49-F238E27FC236}">
                <a16:creationId xmlns:a16="http://schemas.microsoft.com/office/drawing/2014/main" id="{6D9C50D2-9A19-EF4A-66BB-C33A5607F894}"/>
              </a:ext>
            </a:extLst>
          </p:cNvPr>
          <p:cNvSpPr txBox="1"/>
          <p:nvPr/>
        </p:nvSpPr>
        <p:spPr>
          <a:xfrm>
            <a:off x="1277815" y="3203232"/>
            <a:ext cx="6966434" cy="1831271"/>
          </a:xfrm>
          <a:prstGeom prst="rect">
            <a:avLst/>
          </a:prstGeom>
          <a:solidFill>
            <a:schemeClr val="bg1"/>
          </a:solidFill>
          <a:ln w="28575">
            <a:solidFill>
              <a:schemeClr val="accent2"/>
            </a:solidFill>
          </a:ln>
        </p:spPr>
        <p:txBody>
          <a:bodyPr wrap="square" rtlCol="0">
            <a:spAutoFit/>
          </a:bodyPr>
          <a:lstStyle/>
          <a:p>
            <a:r>
              <a:rPr lang="en-GB" dirty="0"/>
              <a:t>Those who pay – fully or partly – have higher satisfaction in general. Their satisfaction was decreasing but in recent years has started to recover a little.</a:t>
            </a:r>
          </a:p>
          <a:p>
            <a:endParaRPr lang="en-GB" sz="500" dirty="0"/>
          </a:p>
          <a:p>
            <a:r>
              <a:rPr lang="en-GB" dirty="0"/>
              <a:t>Over the past 10 years, ‘LA managed personal budget’ has swapped with ‘LA commissioned support only’, and satisfaction with ‘LA managed personal budget’ is now slightly lower.</a:t>
            </a:r>
          </a:p>
        </p:txBody>
      </p:sp>
    </p:spTree>
    <p:extLst>
      <p:ext uri="{BB962C8B-B14F-4D97-AF65-F5344CB8AC3E}">
        <p14:creationId xmlns:p14="http://schemas.microsoft.com/office/powerpoint/2010/main" val="7844047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1F06-7DBC-6D44-7FDD-F8DBE1F525E3}"/>
              </a:ext>
            </a:extLst>
          </p:cNvPr>
          <p:cNvSpPr>
            <a:spLocks noGrp="1"/>
          </p:cNvSpPr>
          <p:nvPr>
            <p:ph type="title"/>
          </p:nvPr>
        </p:nvSpPr>
        <p:spPr/>
        <p:txBody>
          <a:bodyPr/>
          <a:lstStyle/>
          <a:p>
            <a:r>
              <a:rPr lang="en-GB" sz="2800"/>
              <a:t>Overall satisfaction remains high in all areas</a:t>
            </a:r>
          </a:p>
        </p:txBody>
      </p:sp>
      <p:sp>
        <p:nvSpPr>
          <p:cNvPr id="3" name="Content Placeholder 2">
            <a:extLst>
              <a:ext uri="{FF2B5EF4-FFF2-40B4-BE49-F238E27FC236}">
                <a16:creationId xmlns:a16="http://schemas.microsoft.com/office/drawing/2014/main" id="{209F97D3-385F-0CBD-CBAD-EE951AA9A7DC}"/>
              </a:ext>
            </a:extLst>
          </p:cNvPr>
          <p:cNvSpPr>
            <a:spLocks noGrp="1"/>
          </p:cNvSpPr>
          <p:nvPr>
            <p:ph idx="1"/>
          </p:nvPr>
        </p:nvSpPr>
        <p:spPr/>
        <p:txBody>
          <a:bodyPr/>
          <a:lstStyle/>
          <a:p>
            <a:pPr marL="0" indent="0">
              <a:buNone/>
            </a:pPr>
            <a:r>
              <a:rPr lang="en-GB" dirty="0"/>
              <a:t>… but is uniformly getting worse over time. </a:t>
            </a:r>
          </a:p>
          <a:p>
            <a:pPr marL="0" indent="0">
              <a:buNone/>
            </a:pPr>
            <a:endParaRPr lang="en-GB" dirty="0"/>
          </a:p>
          <a:p>
            <a:pPr marL="0" indent="0">
              <a:buNone/>
            </a:pPr>
            <a:r>
              <a:rPr lang="en-GB" dirty="0"/>
              <a:t>The good news is that there are signs of recovery, post-Covid-19 and that satisfaction is maybe better than we would have predicted given the direction of travel in 2014-15. </a:t>
            </a:r>
          </a:p>
          <a:p>
            <a:pPr marL="0" indent="0">
              <a:buNone/>
            </a:pPr>
            <a:endParaRPr lang="en-GB" dirty="0"/>
          </a:p>
          <a:p>
            <a:pPr marL="0" indent="0">
              <a:buNone/>
            </a:pPr>
            <a:r>
              <a:rPr lang="en-GB" dirty="0"/>
              <a:t>The next few questions look at what areas of care practice work best, and where the sector might do better.</a:t>
            </a:r>
          </a:p>
        </p:txBody>
      </p:sp>
    </p:spTree>
    <p:extLst>
      <p:ext uri="{BB962C8B-B14F-4D97-AF65-F5344CB8AC3E}">
        <p14:creationId xmlns:p14="http://schemas.microsoft.com/office/powerpoint/2010/main" val="282532849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1A9B6-7FA0-23C7-E696-8F95832F77C0}"/>
              </a:ext>
            </a:extLst>
          </p:cNvPr>
          <p:cNvSpPr>
            <a:spLocks noGrp="1"/>
          </p:cNvSpPr>
          <p:nvPr>
            <p:ph type="title"/>
          </p:nvPr>
        </p:nvSpPr>
        <p:spPr/>
        <p:txBody>
          <a:bodyPr/>
          <a:lstStyle/>
          <a:p>
            <a:r>
              <a:rPr lang="en-GB" dirty="0"/>
              <a:t>‘Making it Real’ statements for wellbeing and independence</a:t>
            </a:r>
          </a:p>
        </p:txBody>
      </p:sp>
      <p:sp>
        <p:nvSpPr>
          <p:cNvPr id="3" name="Content Placeholder 2">
            <a:extLst>
              <a:ext uri="{FF2B5EF4-FFF2-40B4-BE49-F238E27FC236}">
                <a16:creationId xmlns:a16="http://schemas.microsoft.com/office/drawing/2014/main" id="{D5171E3C-1ADF-4B36-77A3-0266B2094DE1}"/>
              </a:ext>
            </a:extLst>
          </p:cNvPr>
          <p:cNvSpPr>
            <a:spLocks noGrp="1"/>
          </p:cNvSpPr>
          <p:nvPr>
            <p:ph idx="1"/>
          </p:nvPr>
        </p:nvSpPr>
        <p:spPr/>
        <p:txBody>
          <a:bodyPr/>
          <a:lstStyle/>
          <a:p>
            <a:pPr marL="0" indent="0">
              <a:buNone/>
            </a:pPr>
            <a:r>
              <a:rPr lang="en-GB" dirty="0"/>
              <a:t>Co-produced statements for what good care and support looks like. Aligned to the Care Act, built into CQC Single Assessment Framework.</a:t>
            </a:r>
          </a:p>
          <a:p>
            <a:pPr marL="0" indent="0">
              <a:buNone/>
            </a:pPr>
            <a:endParaRPr lang="en-GB" sz="500" dirty="0"/>
          </a:p>
          <a:p>
            <a:pPr lvl="1"/>
            <a:r>
              <a:rPr lang="en-GB" i="1" dirty="0"/>
              <a:t>I can live </a:t>
            </a:r>
            <a:r>
              <a:rPr lang="en-GB" b="1" i="1" dirty="0"/>
              <a:t>the life I want </a:t>
            </a:r>
            <a:r>
              <a:rPr lang="en-GB" i="1" dirty="0"/>
              <a:t>and do the </a:t>
            </a:r>
            <a:r>
              <a:rPr lang="en-GB" b="1" i="1" dirty="0"/>
              <a:t>things that are important to me </a:t>
            </a:r>
            <a:r>
              <a:rPr lang="en-GB" i="1" dirty="0"/>
              <a:t>as </a:t>
            </a:r>
            <a:r>
              <a:rPr lang="en-GB" b="1" i="1" dirty="0"/>
              <a:t>independently</a:t>
            </a:r>
            <a:r>
              <a:rPr lang="en-GB" i="1" dirty="0"/>
              <a:t> as possible.</a:t>
            </a:r>
          </a:p>
          <a:p>
            <a:pPr lvl="1"/>
            <a:r>
              <a:rPr lang="en-GB" i="1" dirty="0"/>
              <a:t>I am treated with </a:t>
            </a:r>
            <a:r>
              <a:rPr lang="en-GB" b="1" i="1" dirty="0"/>
              <a:t>respect</a:t>
            </a:r>
            <a:r>
              <a:rPr lang="en-GB" i="1" dirty="0"/>
              <a:t> and </a:t>
            </a:r>
            <a:r>
              <a:rPr lang="en-GB" b="1" i="1" dirty="0"/>
              <a:t>dignity</a:t>
            </a:r>
            <a:r>
              <a:rPr lang="en-GB" i="1" dirty="0"/>
              <a:t>.</a:t>
            </a:r>
          </a:p>
          <a:p>
            <a:pPr lvl="1"/>
            <a:r>
              <a:rPr lang="en-GB" i="1" dirty="0"/>
              <a:t>I feel </a:t>
            </a:r>
            <a:r>
              <a:rPr lang="en-GB" b="1" i="1" dirty="0"/>
              <a:t>safe</a:t>
            </a:r>
            <a:r>
              <a:rPr lang="en-GB" i="1" dirty="0"/>
              <a:t> and am supported to </a:t>
            </a:r>
            <a:r>
              <a:rPr lang="en-GB" b="1" i="1" dirty="0"/>
              <a:t>understand and manage any risks</a:t>
            </a:r>
            <a:r>
              <a:rPr lang="en-GB" i="1" dirty="0"/>
              <a:t>.</a:t>
            </a:r>
          </a:p>
          <a:p>
            <a:pPr lvl="1"/>
            <a:r>
              <a:rPr lang="en-GB" i="1" dirty="0"/>
              <a:t>I am supported to manage my </a:t>
            </a:r>
            <a:r>
              <a:rPr lang="en-GB" b="1" i="1" dirty="0"/>
              <a:t>health</a:t>
            </a:r>
            <a:r>
              <a:rPr lang="en-GB" i="1" dirty="0"/>
              <a:t> in a way that makes sense to me.</a:t>
            </a:r>
          </a:p>
          <a:p>
            <a:pPr lvl="1"/>
            <a:r>
              <a:rPr lang="en-GB" i="1" dirty="0"/>
              <a:t>I have </a:t>
            </a:r>
            <a:r>
              <a:rPr lang="en-GB" b="1" i="1" dirty="0"/>
              <a:t>people in my life </a:t>
            </a:r>
            <a:r>
              <a:rPr lang="en-GB" i="1" dirty="0"/>
              <a:t>who care about me – family, friends and people in my community. </a:t>
            </a:r>
          </a:p>
          <a:p>
            <a:pPr lvl="1"/>
            <a:r>
              <a:rPr lang="en-GB" i="1" dirty="0"/>
              <a:t>I am valued for </a:t>
            </a:r>
            <a:r>
              <a:rPr lang="en-GB" b="1" i="1" dirty="0"/>
              <a:t>the contribution that I make to my community</a:t>
            </a:r>
            <a:r>
              <a:rPr lang="en-GB" i="1" dirty="0"/>
              <a:t>.</a:t>
            </a:r>
          </a:p>
          <a:p>
            <a:pPr lvl="1"/>
            <a:r>
              <a:rPr lang="en-GB" i="1" dirty="0"/>
              <a:t>I have a place I can call </a:t>
            </a:r>
            <a:r>
              <a:rPr lang="en-GB" b="1" i="1" dirty="0"/>
              <a:t>home, not just a ‘bed’ </a:t>
            </a:r>
            <a:r>
              <a:rPr lang="en-GB" i="1" dirty="0"/>
              <a:t>or somewhere that provides me with care.</a:t>
            </a:r>
          </a:p>
          <a:p>
            <a:pPr lvl="1"/>
            <a:r>
              <a:rPr lang="en-GB" i="1" dirty="0"/>
              <a:t>I live in a home which is </a:t>
            </a:r>
            <a:r>
              <a:rPr lang="en-GB" b="1" i="1" dirty="0"/>
              <a:t>accessible</a:t>
            </a:r>
            <a:r>
              <a:rPr lang="en-GB" i="1" dirty="0"/>
              <a:t> and designed so that I can be as independent as possible.</a:t>
            </a:r>
          </a:p>
          <a:p>
            <a:endParaRPr lang="en-GB" dirty="0"/>
          </a:p>
          <a:p>
            <a:endParaRPr lang="en-GB" dirty="0"/>
          </a:p>
        </p:txBody>
      </p:sp>
      <p:sp>
        <p:nvSpPr>
          <p:cNvPr id="17" name="Flowchart: Terminator 16">
            <a:extLst>
              <a:ext uri="{FF2B5EF4-FFF2-40B4-BE49-F238E27FC236}">
                <a16:creationId xmlns:a16="http://schemas.microsoft.com/office/drawing/2014/main" id="{730E82AD-50BF-9ECE-C577-E0B33DB3FC51}"/>
              </a:ext>
            </a:extLst>
          </p:cNvPr>
          <p:cNvSpPr/>
          <p:nvPr/>
        </p:nvSpPr>
        <p:spPr>
          <a:xfrm>
            <a:off x="2476388" y="2951396"/>
            <a:ext cx="2361235" cy="381965"/>
          </a:xfrm>
          <a:prstGeom prst="flowChartTermina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Terminator 17">
            <a:extLst>
              <a:ext uri="{FF2B5EF4-FFF2-40B4-BE49-F238E27FC236}">
                <a16:creationId xmlns:a16="http://schemas.microsoft.com/office/drawing/2014/main" id="{104EA85B-C471-BC17-C982-83DF87C1D193}"/>
              </a:ext>
            </a:extLst>
          </p:cNvPr>
          <p:cNvSpPr/>
          <p:nvPr/>
        </p:nvSpPr>
        <p:spPr>
          <a:xfrm>
            <a:off x="2327996" y="4538779"/>
            <a:ext cx="5221666" cy="381965"/>
          </a:xfrm>
          <a:prstGeom prst="flowChartTermina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Terminator 18">
            <a:extLst>
              <a:ext uri="{FF2B5EF4-FFF2-40B4-BE49-F238E27FC236}">
                <a16:creationId xmlns:a16="http://schemas.microsoft.com/office/drawing/2014/main" id="{8BB9BD86-B723-C30B-ED0A-21B7D377C933}"/>
              </a:ext>
            </a:extLst>
          </p:cNvPr>
          <p:cNvSpPr/>
          <p:nvPr/>
        </p:nvSpPr>
        <p:spPr>
          <a:xfrm>
            <a:off x="1421311" y="4910004"/>
            <a:ext cx="4522289" cy="381965"/>
          </a:xfrm>
          <a:prstGeom prst="flowChartTermina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0B8E953D-4346-1FD5-549D-3B6135D0CA5E}"/>
              </a:ext>
            </a:extLst>
          </p:cNvPr>
          <p:cNvSpPr txBox="1"/>
          <p:nvPr/>
        </p:nvSpPr>
        <p:spPr>
          <a:xfrm>
            <a:off x="1267268" y="1459726"/>
            <a:ext cx="6694266" cy="369332"/>
          </a:xfrm>
          <a:prstGeom prst="rect">
            <a:avLst/>
          </a:prstGeom>
          <a:solidFill>
            <a:schemeClr val="bg1"/>
          </a:solidFill>
          <a:ln w="28575">
            <a:solidFill>
              <a:schemeClr val="accent2"/>
            </a:solidFill>
          </a:ln>
        </p:spPr>
        <p:txBody>
          <a:bodyPr wrap="square" rtlCol="0">
            <a:spAutoFit/>
          </a:bodyPr>
          <a:lstStyle/>
          <a:p>
            <a:r>
              <a:rPr lang="en-GB" dirty="0"/>
              <a:t>Some aspects are not well-captured by the survey.</a:t>
            </a:r>
          </a:p>
        </p:txBody>
      </p:sp>
      <p:sp>
        <p:nvSpPr>
          <p:cNvPr id="22" name="TextBox 21">
            <a:extLst>
              <a:ext uri="{FF2B5EF4-FFF2-40B4-BE49-F238E27FC236}">
                <a16:creationId xmlns:a16="http://schemas.microsoft.com/office/drawing/2014/main" id="{ACD6B3BF-E740-083B-FEB0-A74F9CBBE15B}"/>
              </a:ext>
            </a:extLst>
          </p:cNvPr>
          <p:cNvSpPr txBox="1"/>
          <p:nvPr/>
        </p:nvSpPr>
        <p:spPr>
          <a:xfrm>
            <a:off x="1267268" y="1829058"/>
            <a:ext cx="6694266" cy="923330"/>
          </a:xfrm>
          <a:prstGeom prst="rect">
            <a:avLst/>
          </a:prstGeom>
          <a:solidFill>
            <a:schemeClr val="bg1"/>
          </a:solidFill>
          <a:ln w="28575">
            <a:solidFill>
              <a:schemeClr val="accent2"/>
            </a:solidFill>
          </a:ln>
        </p:spPr>
        <p:txBody>
          <a:bodyPr wrap="square" rtlCol="0">
            <a:spAutoFit/>
          </a:bodyPr>
          <a:lstStyle/>
          <a:p>
            <a:r>
              <a:rPr lang="en-GB" dirty="0"/>
              <a:t>‘Choice about support’ was added in 2016, and ‘loneliness’ in 2022. Questions on people’s experiences (e.g. quality of life) are nuanced. However, the helpfulness of services are YES/NO.</a:t>
            </a:r>
            <a:endParaRPr lang="en-GB" i="1" dirty="0"/>
          </a:p>
        </p:txBody>
      </p:sp>
      <p:sp>
        <p:nvSpPr>
          <p:cNvPr id="23" name="Flowchart: Terminator 22">
            <a:extLst>
              <a:ext uri="{FF2B5EF4-FFF2-40B4-BE49-F238E27FC236}">
                <a16:creationId xmlns:a16="http://schemas.microsoft.com/office/drawing/2014/main" id="{999FD14D-4273-A27E-BFC6-BC63DF039427}"/>
              </a:ext>
            </a:extLst>
          </p:cNvPr>
          <p:cNvSpPr/>
          <p:nvPr/>
        </p:nvSpPr>
        <p:spPr>
          <a:xfrm>
            <a:off x="5739157" y="3313903"/>
            <a:ext cx="2361235" cy="381965"/>
          </a:xfrm>
          <a:prstGeom prst="flowChartTerminator">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03413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1C06D9-59C1-1779-683F-78EA1DA11FE4}"/>
              </a:ext>
            </a:extLst>
          </p:cNvPr>
          <p:cNvPicPr>
            <a:picLocks noChangeAspect="1"/>
          </p:cNvPicPr>
          <p:nvPr/>
        </p:nvPicPr>
        <p:blipFill>
          <a:blip r:embed="rId3"/>
          <a:stretch>
            <a:fillRect/>
          </a:stretch>
        </p:blipFill>
        <p:spPr>
          <a:xfrm>
            <a:off x="457200" y="1476169"/>
            <a:ext cx="8657070" cy="5041829"/>
          </a:xfrm>
          <a:prstGeom prst="rect">
            <a:avLst/>
          </a:prstGeom>
        </p:spPr>
      </p:pic>
      <p:sp>
        <p:nvSpPr>
          <p:cNvPr id="2" name="Title 1">
            <a:extLst>
              <a:ext uri="{FF2B5EF4-FFF2-40B4-BE49-F238E27FC236}">
                <a16:creationId xmlns:a16="http://schemas.microsoft.com/office/drawing/2014/main" id="{85D80D9C-D615-6ED6-FB98-11213ED32F54}"/>
              </a:ext>
            </a:extLst>
          </p:cNvPr>
          <p:cNvSpPr>
            <a:spLocks noGrp="1"/>
          </p:cNvSpPr>
          <p:nvPr>
            <p:ph type="title"/>
          </p:nvPr>
        </p:nvSpPr>
        <p:spPr>
          <a:xfrm>
            <a:off x="457200" y="394953"/>
            <a:ext cx="7643192" cy="779213"/>
          </a:xfrm>
        </p:spPr>
        <p:txBody>
          <a:bodyPr/>
          <a:lstStyle/>
          <a:p>
            <a:r>
              <a:rPr lang="en-GB" dirty="0"/>
              <a:t>Choice and independence (1 of 2)</a:t>
            </a:r>
          </a:p>
        </p:txBody>
      </p:sp>
      <p:sp>
        <p:nvSpPr>
          <p:cNvPr id="3" name="Content Placeholder 2">
            <a:extLst>
              <a:ext uri="{FF2B5EF4-FFF2-40B4-BE49-F238E27FC236}">
                <a16:creationId xmlns:a16="http://schemas.microsoft.com/office/drawing/2014/main" id="{3A0D2945-5A1F-222A-EC63-87DB8ED25664}"/>
              </a:ext>
            </a:extLst>
          </p:cNvPr>
          <p:cNvSpPr>
            <a:spLocks noGrp="1"/>
          </p:cNvSpPr>
          <p:nvPr>
            <p:ph idx="1"/>
          </p:nvPr>
        </p:nvSpPr>
        <p:spPr>
          <a:xfrm>
            <a:off x="457200" y="1720515"/>
            <a:ext cx="8229600" cy="4525963"/>
          </a:xfrm>
        </p:spPr>
        <p:txBody>
          <a:bodyPr/>
          <a:lstStyle/>
          <a:p>
            <a:endParaRPr lang="en-GB" dirty="0"/>
          </a:p>
          <a:p>
            <a:endParaRPr lang="en-GB" dirty="0"/>
          </a:p>
        </p:txBody>
      </p:sp>
      <p:sp>
        <p:nvSpPr>
          <p:cNvPr id="6" name="Rectangle: Rounded Corners 5">
            <a:extLst>
              <a:ext uri="{FF2B5EF4-FFF2-40B4-BE49-F238E27FC236}">
                <a16:creationId xmlns:a16="http://schemas.microsoft.com/office/drawing/2014/main" id="{DFB24552-AD6E-CB5E-4620-12205336FE9D}"/>
              </a:ext>
            </a:extLst>
          </p:cNvPr>
          <p:cNvSpPr/>
          <p:nvPr/>
        </p:nvSpPr>
        <p:spPr>
          <a:xfrm>
            <a:off x="1242979" y="2439169"/>
            <a:ext cx="14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7" name="Rectangle: Rounded Corners 6">
            <a:extLst>
              <a:ext uri="{FF2B5EF4-FFF2-40B4-BE49-F238E27FC236}">
                <a16:creationId xmlns:a16="http://schemas.microsoft.com/office/drawing/2014/main" id="{DA2CC2C0-1F15-E05F-186D-D115DCF320EB}"/>
              </a:ext>
            </a:extLst>
          </p:cNvPr>
          <p:cNvSpPr/>
          <p:nvPr/>
        </p:nvSpPr>
        <p:spPr>
          <a:xfrm>
            <a:off x="3276379" y="1296169"/>
            <a:ext cx="1440000" cy="360000"/>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8" name="Rectangle: Rounded Corners 7">
            <a:extLst>
              <a:ext uri="{FF2B5EF4-FFF2-40B4-BE49-F238E27FC236}">
                <a16:creationId xmlns:a16="http://schemas.microsoft.com/office/drawing/2014/main" id="{FBF1D37A-7ED7-71C9-E557-8E49F6AE33A5}"/>
              </a:ext>
            </a:extLst>
          </p:cNvPr>
          <p:cNvSpPr/>
          <p:nvPr/>
        </p:nvSpPr>
        <p:spPr>
          <a:xfrm>
            <a:off x="5195035" y="2212313"/>
            <a:ext cx="1440000" cy="360000"/>
          </a:xfrm>
          <a:prstGeom prst="roundRect">
            <a:avLst/>
          </a:prstGeom>
          <a:solidFill>
            <a:srgbClr val="C6E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better</a:t>
            </a:r>
          </a:p>
        </p:txBody>
      </p:sp>
      <p:sp>
        <p:nvSpPr>
          <p:cNvPr id="9" name="Rectangle: Rounded Corners 8">
            <a:extLst>
              <a:ext uri="{FF2B5EF4-FFF2-40B4-BE49-F238E27FC236}">
                <a16:creationId xmlns:a16="http://schemas.microsoft.com/office/drawing/2014/main" id="{3957C77A-5974-9441-B08E-7A3D3B9FDDBA}"/>
              </a:ext>
            </a:extLst>
          </p:cNvPr>
          <p:cNvSpPr/>
          <p:nvPr/>
        </p:nvSpPr>
        <p:spPr>
          <a:xfrm>
            <a:off x="7391084" y="2292346"/>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ysClr val="windowText" lastClr="000000"/>
                </a:solidFill>
              </a:rPr>
              <a:t>Worse</a:t>
            </a:r>
            <a:endParaRPr lang="en-GB" sz="1200" dirty="0">
              <a:solidFill>
                <a:sysClr val="windowText" lastClr="000000"/>
              </a:solidFill>
            </a:endParaRPr>
          </a:p>
        </p:txBody>
      </p:sp>
      <p:sp>
        <p:nvSpPr>
          <p:cNvPr id="10" name="TextBox 9">
            <a:extLst>
              <a:ext uri="{FF2B5EF4-FFF2-40B4-BE49-F238E27FC236}">
                <a16:creationId xmlns:a16="http://schemas.microsoft.com/office/drawing/2014/main" id="{8DE9645C-87FE-1F72-12C1-C5801300DAA3}"/>
              </a:ext>
            </a:extLst>
          </p:cNvPr>
          <p:cNvSpPr txBox="1"/>
          <p:nvPr/>
        </p:nvSpPr>
        <p:spPr>
          <a:xfrm>
            <a:off x="1469858" y="3632259"/>
            <a:ext cx="6972300" cy="1554272"/>
          </a:xfrm>
          <a:prstGeom prst="rect">
            <a:avLst/>
          </a:prstGeom>
          <a:solidFill>
            <a:schemeClr val="bg1"/>
          </a:solidFill>
          <a:ln w="28575">
            <a:solidFill>
              <a:schemeClr val="accent2"/>
            </a:solidFill>
          </a:ln>
        </p:spPr>
        <p:txBody>
          <a:bodyPr wrap="square" rtlCol="0">
            <a:spAutoFit/>
          </a:bodyPr>
          <a:lstStyle/>
          <a:p>
            <a:r>
              <a:rPr lang="en-GB" dirty="0"/>
              <a:t>Two thirds of people are fairly happy with quality of life and how they spend their time – so experiences are mixed.</a:t>
            </a:r>
          </a:p>
          <a:p>
            <a:endParaRPr lang="en-GB" sz="500" dirty="0"/>
          </a:p>
          <a:p>
            <a:r>
              <a:rPr lang="en-GB" dirty="0"/>
              <a:t>Most people find that services help with their quality of life. There is less satisfaction with the way services support people to spend their time. This dipped post-COVID and has not recovered.</a:t>
            </a:r>
          </a:p>
        </p:txBody>
      </p:sp>
    </p:spTree>
    <p:extLst>
      <p:ext uri="{BB962C8B-B14F-4D97-AF65-F5344CB8AC3E}">
        <p14:creationId xmlns:p14="http://schemas.microsoft.com/office/powerpoint/2010/main" val="3454729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D02A042-7B06-3D50-F2C8-FCB5C1ADF5E9}"/>
              </a:ext>
            </a:extLst>
          </p:cNvPr>
          <p:cNvPicPr>
            <a:picLocks noChangeAspect="1"/>
          </p:cNvPicPr>
          <p:nvPr/>
        </p:nvPicPr>
        <p:blipFill>
          <a:blip r:embed="rId3"/>
          <a:stretch>
            <a:fillRect/>
          </a:stretch>
        </p:blipFill>
        <p:spPr>
          <a:xfrm>
            <a:off x="457200" y="1482855"/>
            <a:ext cx="8657070" cy="5041829"/>
          </a:xfrm>
          <a:prstGeom prst="rect">
            <a:avLst/>
          </a:prstGeom>
        </p:spPr>
      </p:pic>
      <p:sp>
        <p:nvSpPr>
          <p:cNvPr id="9" name="Title 1">
            <a:extLst>
              <a:ext uri="{FF2B5EF4-FFF2-40B4-BE49-F238E27FC236}">
                <a16:creationId xmlns:a16="http://schemas.microsoft.com/office/drawing/2014/main" id="{DB11D76B-33EA-F789-F805-525F5DDBF8CC}"/>
              </a:ext>
            </a:extLst>
          </p:cNvPr>
          <p:cNvSpPr>
            <a:spLocks noGrp="1"/>
          </p:cNvSpPr>
          <p:nvPr>
            <p:ph type="title"/>
          </p:nvPr>
        </p:nvSpPr>
        <p:spPr>
          <a:xfrm>
            <a:off x="457200" y="274638"/>
            <a:ext cx="7643192" cy="989953"/>
          </a:xfrm>
        </p:spPr>
        <p:txBody>
          <a:bodyPr/>
          <a:lstStyle/>
          <a:p>
            <a:r>
              <a:rPr lang="en-GB" dirty="0"/>
              <a:t>Choice and independence (2 of 2)</a:t>
            </a:r>
          </a:p>
        </p:txBody>
      </p:sp>
      <p:sp>
        <p:nvSpPr>
          <p:cNvPr id="10" name="Rectangle: Rounded Corners 9">
            <a:extLst>
              <a:ext uri="{FF2B5EF4-FFF2-40B4-BE49-F238E27FC236}">
                <a16:creationId xmlns:a16="http://schemas.microsoft.com/office/drawing/2014/main" id="{73D78B80-C568-C485-25B5-733DEE9A2601}"/>
              </a:ext>
            </a:extLst>
          </p:cNvPr>
          <p:cNvSpPr/>
          <p:nvPr/>
        </p:nvSpPr>
        <p:spPr>
          <a:xfrm>
            <a:off x="1243381" y="1705717"/>
            <a:ext cx="1440000" cy="360000"/>
          </a:xfrm>
          <a:prstGeom prst="roundRect">
            <a:avLst/>
          </a:prstGeom>
          <a:solidFill>
            <a:srgbClr val="C6E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better</a:t>
            </a:r>
          </a:p>
        </p:txBody>
      </p:sp>
      <p:sp>
        <p:nvSpPr>
          <p:cNvPr id="11" name="Rectangle: Rounded Corners 10">
            <a:extLst>
              <a:ext uri="{FF2B5EF4-FFF2-40B4-BE49-F238E27FC236}">
                <a16:creationId xmlns:a16="http://schemas.microsoft.com/office/drawing/2014/main" id="{F45D2F02-F5FD-77B6-283E-A0FE18A912D8}"/>
              </a:ext>
            </a:extLst>
          </p:cNvPr>
          <p:cNvSpPr/>
          <p:nvPr/>
        </p:nvSpPr>
        <p:spPr>
          <a:xfrm>
            <a:off x="3345735" y="1357408"/>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ysClr val="windowText" lastClr="000000"/>
                </a:solidFill>
              </a:rPr>
              <a:t>Worse</a:t>
            </a:r>
            <a:endParaRPr lang="en-GB" sz="1200" dirty="0">
              <a:solidFill>
                <a:sysClr val="windowText" lastClr="000000"/>
              </a:solidFill>
            </a:endParaRPr>
          </a:p>
        </p:txBody>
      </p:sp>
      <p:sp>
        <p:nvSpPr>
          <p:cNvPr id="12" name="Rectangle: Rounded Corners 11">
            <a:extLst>
              <a:ext uri="{FF2B5EF4-FFF2-40B4-BE49-F238E27FC236}">
                <a16:creationId xmlns:a16="http://schemas.microsoft.com/office/drawing/2014/main" id="{CEC42A45-1C26-8A3F-12C4-07F346BF5147}"/>
              </a:ext>
            </a:extLst>
          </p:cNvPr>
          <p:cNvSpPr/>
          <p:nvPr/>
        </p:nvSpPr>
        <p:spPr>
          <a:xfrm>
            <a:off x="5353426" y="2453426"/>
            <a:ext cx="1260000" cy="360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0" dirty="0">
                <a:solidFill>
                  <a:sysClr val="windowText" lastClr="000000"/>
                </a:solidFill>
              </a:rPr>
              <a:t>Slightly better</a:t>
            </a:r>
          </a:p>
        </p:txBody>
      </p:sp>
      <p:sp>
        <p:nvSpPr>
          <p:cNvPr id="13" name="Rectangle: Rounded Corners 12">
            <a:extLst>
              <a:ext uri="{FF2B5EF4-FFF2-40B4-BE49-F238E27FC236}">
                <a16:creationId xmlns:a16="http://schemas.microsoft.com/office/drawing/2014/main" id="{E194C9A6-4076-4C2D-4269-9B093C1F4923}"/>
              </a:ext>
            </a:extLst>
          </p:cNvPr>
          <p:cNvSpPr/>
          <p:nvPr/>
        </p:nvSpPr>
        <p:spPr>
          <a:xfrm>
            <a:off x="7459431" y="2154482"/>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4" name="TextBox 13">
            <a:extLst>
              <a:ext uri="{FF2B5EF4-FFF2-40B4-BE49-F238E27FC236}">
                <a16:creationId xmlns:a16="http://schemas.microsoft.com/office/drawing/2014/main" id="{6FF21FE6-B0A6-3467-B98F-0F26B5549427}"/>
              </a:ext>
            </a:extLst>
          </p:cNvPr>
          <p:cNvSpPr txBox="1"/>
          <p:nvPr/>
        </p:nvSpPr>
        <p:spPr>
          <a:xfrm>
            <a:off x="1123066" y="3703975"/>
            <a:ext cx="7648240" cy="1631216"/>
          </a:xfrm>
          <a:prstGeom prst="rect">
            <a:avLst/>
          </a:prstGeom>
          <a:solidFill>
            <a:schemeClr val="bg1"/>
          </a:solidFill>
          <a:ln w="28575">
            <a:solidFill>
              <a:schemeClr val="accent2"/>
            </a:solidFill>
          </a:ln>
        </p:spPr>
        <p:txBody>
          <a:bodyPr wrap="square" rtlCol="0">
            <a:spAutoFit/>
          </a:bodyPr>
          <a:lstStyle/>
          <a:p>
            <a:r>
              <a:rPr lang="en-GB" dirty="0"/>
              <a:t>People’s rating of the control they have is positive, but the role of services dipped after COVID-19. It has been improving since then.</a:t>
            </a:r>
          </a:p>
          <a:p>
            <a:endParaRPr lang="en-GB" sz="500" dirty="0"/>
          </a:p>
          <a:p>
            <a:r>
              <a:rPr lang="en-GB" dirty="0"/>
              <a:t>More people find it easy to access information and guidance than 10 years ago, but this is worse than other areas.</a:t>
            </a:r>
          </a:p>
          <a:p>
            <a:endParaRPr lang="en-GB" sz="500" dirty="0"/>
          </a:p>
          <a:p>
            <a:r>
              <a:rPr lang="en-GB" dirty="0"/>
              <a:t>Only two thirds of people feel they have enough choice over their support.</a:t>
            </a:r>
          </a:p>
        </p:txBody>
      </p:sp>
    </p:spTree>
    <p:extLst>
      <p:ext uri="{BB962C8B-B14F-4D97-AF65-F5344CB8AC3E}">
        <p14:creationId xmlns:p14="http://schemas.microsoft.com/office/powerpoint/2010/main" val="22126643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317DF-D9B9-E3C9-A0E5-40030F275548}"/>
              </a:ext>
            </a:extLst>
          </p:cNvPr>
          <p:cNvSpPr>
            <a:spLocks noGrp="1"/>
          </p:cNvSpPr>
          <p:nvPr>
            <p:ph type="title"/>
          </p:nvPr>
        </p:nvSpPr>
        <p:spPr/>
        <p:txBody>
          <a:bodyPr/>
          <a:lstStyle/>
          <a:p>
            <a:r>
              <a:rPr lang="en-GB"/>
              <a:t>Performance against best practice</a:t>
            </a:r>
          </a:p>
        </p:txBody>
      </p:sp>
      <p:sp>
        <p:nvSpPr>
          <p:cNvPr id="3" name="Content Placeholder 2">
            <a:extLst>
              <a:ext uri="{FF2B5EF4-FFF2-40B4-BE49-F238E27FC236}">
                <a16:creationId xmlns:a16="http://schemas.microsoft.com/office/drawing/2014/main" id="{9BFC3B37-3B9F-5B91-BA0C-21EEF588D12C}"/>
              </a:ext>
            </a:extLst>
          </p:cNvPr>
          <p:cNvSpPr>
            <a:spLocks noGrp="1"/>
          </p:cNvSpPr>
          <p:nvPr>
            <p:ph idx="1"/>
          </p:nvPr>
        </p:nvSpPr>
        <p:spPr/>
        <p:txBody>
          <a:bodyPr/>
          <a:lstStyle/>
          <a:p>
            <a:r>
              <a:rPr lang="en-GB"/>
              <a:t>Choice and independence: overall satisfaction with quality of life is good, but room for improvement around information and meaningful activities. </a:t>
            </a:r>
          </a:p>
        </p:txBody>
      </p:sp>
    </p:spTree>
    <p:extLst>
      <p:ext uri="{BB962C8B-B14F-4D97-AF65-F5344CB8AC3E}">
        <p14:creationId xmlns:p14="http://schemas.microsoft.com/office/powerpoint/2010/main" val="337927174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5C3DF-B1FF-8971-1352-D6A577E696D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D49EC5C-864D-F3D8-FE53-217E4C0E7B5C}"/>
              </a:ext>
            </a:extLst>
          </p:cNvPr>
          <p:cNvPicPr>
            <a:picLocks noChangeAspect="1"/>
          </p:cNvPicPr>
          <p:nvPr/>
        </p:nvPicPr>
        <p:blipFill>
          <a:blip r:embed="rId3"/>
          <a:stretch>
            <a:fillRect/>
          </a:stretch>
        </p:blipFill>
        <p:spPr>
          <a:xfrm>
            <a:off x="457200" y="1437444"/>
            <a:ext cx="8596105" cy="5072312"/>
          </a:xfrm>
          <a:prstGeom prst="rect">
            <a:avLst/>
          </a:prstGeom>
        </p:spPr>
      </p:pic>
      <p:sp>
        <p:nvSpPr>
          <p:cNvPr id="2" name="Title 1">
            <a:extLst>
              <a:ext uri="{FF2B5EF4-FFF2-40B4-BE49-F238E27FC236}">
                <a16:creationId xmlns:a16="http://schemas.microsoft.com/office/drawing/2014/main" id="{B6B3BD42-5194-E9FB-2867-451FE8A83B20}"/>
              </a:ext>
            </a:extLst>
          </p:cNvPr>
          <p:cNvSpPr>
            <a:spLocks noGrp="1"/>
          </p:cNvSpPr>
          <p:nvPr>
            <p:ph type="title"/>
          </p:nvPr>
        </p:nvSpPr>
        <p:spPr/>
        <p:txBody>
          <a:bodyPr/>
          <a:lstStyle/>
          <a:p>
            <a:r>
              <a:rPr lang="en-GB" dirty="0"/>
              <a:t>Self-image and receiving support</a:t>
            </a:r>
          </a:p>
        </p:txBody>
      </p:sp>
      <p:sp>
        <p:nvSpPr>
          <p:cNvPr id="5" name="Rectangle: Rounded Corners 4">
            <a:extLst>
              <a:ext uri="{FF2B5EF4-FFF2-40B4-BE49-F238E27FC236}">
                <a16:creationId xmlns:a16="http://schemas.microsoft.com/office/drawing/2014/main" id="{CBDE487E-5AA8-A7DA-F57C-01AEF59CD30F}"/>
              </a:ext>
            </a:extLst>
          </p:cNvPr>
          <p:cNvSpPr/>
          <p:nvPr/>
        </p:nvSpPr>
        <p:spPr>
          <a:xfrm>
            <a:off x="2210001" y="2465186"/>
            <a:ext cx="1260000" cy="360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0" dirty="0">
                <a:solidFill>
                  <a:sysClr val="windowText" lastClr="000000"/>
                </a:solidFill>
              </a:rPr>
              <a:t>Slightly better</a:t>
            </a:r>
          </a:p>
        </p:txBody>
      </p:sp>
      <p:sp>
        <p:nvSpPr>
          <p:cNvPr id="6" name="Rectangle: Rounded Corners 5">
            <a:extLst>
              <a:ext uri="{FF2B5EF4-FFF2-40B4-BE49-F238E27FC236}">
                <a16:creationId xmlns:a16="http://schemas.microsoft.com/office/drawing/2014/main" id="{253D544A-CC48-97E0-E6A6-315B63D3AAAF}"/>
              </a:ext>
            </a:extLst>
          </p:cNvPr>
          <p:cNvSpPr/>
          <p:nvPr/>
        </p:nvSpPr>
        <p:spPr>
          <a:xfrm>
            <a:off x="6223201" y="2465186"/>
            <a:ext cx="1260000" cy="360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0" dirty="0">
                <a:solidFill>
                  <a:sysClr val="windowText" lastClr="000000"/>
                </a:solidFill>
              </a:rPr>
              <a:t>Slightly better</a:t>
            </a:r>
          </a:p>
        </p:txBody>
      </p:sp>
      <p:sp>
        <p:nvSpPr>
          <p:cNvPr id="7" name="TextBox 6">
            <a:extLst>
              <a:ext uri="{FF2B5EF4-FFF2-40B4-BE49-F238E27FC236}">
                <a16:creationId xmlns:a16="http://schemas.microsoft.com/office/drawing/2014/main" id="{2C304C2A-EEAB-240D-AA12-BB86C6E07C50}"/>
              </a:ext>
            </a:extLst>
          </p:cNvPr>
          <p:cNvSpPr txBox="1"/>
          <p:nvPr/>
        </p:nvSpPr>
        <p:spPr>
          <a:xfrm>
            <a:off x="1380356" y="3973600"/>
            <a:ext cx="6972300" cy="1354217"/>
          </a:xfrm>
          <a:prstGeom prst="rect">
            <a:avLst/>
          </a:prstGeom>
          <a:solidFill>
            <a:schemeClr val="bg1"/>
          </a:solidFill>
          <a:ln w="28575">
            <a:solidFill>
              <a:schemeClr val="accent2"/>
            </a:solidFill>
          </a:ln>
        </p:spPr>
        <p:txBody>
          <a:bodyPr wrap="square" rtlCol="0">
            <a:spAutoFit/>
          </a:bodyPr>
          <a:lstStyle/>
          <a:p>
            <a:r>
              <a:rPr lang="en-GB" dirty="0"/>
              <a:t>Overall, people’s experiences are positive and making moderate improvements.</a:t>
            </a:r>
          </a:p>
          <a:p>
            <a:endParaRPr lang="en-GB" sz="500" dirty="0"/>
          </a:p>
          <a:p>
            <a:r>
              <a:rPr lang="en-GB" dirty="0"/>
              <a:t>But there is room for a more nuanced understanding of respect and dignity.</a:t>
            </a:r>
          </a:p>
          <a:p>
            <a:endParaRPr lang="en-GB" sz="500" dirty="0"/>
          </a:p>
        </p:txBody>
      </p:sp>
    </p:spTree>
    <p:extLst>
      <p:ext uri="{BB962C8B-B14F-4D97-AF65-F5344CB8AC3E}">
        <p14:creationId xmlns:p14="http://schemas.microsoft.com/office/powerpoint/2010/main" val="3583415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148F3-AEA8-2833-6CB9-D00617A06B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13D393-B01D-B1BF-B524-14302BC17C38}"/>
              </a:ext>
            </a:extLst>
          </p:cNvPr>
          <p:cNvSpPr>
            <a:spLocks noGrp="1"/>
          </p:cNvSpPr>
          <p:nvPr>
            <p:ph type="title"/>
          </p:nvPr>
        </p:nvSpPr>
        <p:spPr/>
        <p:txBody>
          <a:bodyPr/>
          <a:lstStyle/>
          <a:p>
            <a:r>
              <a:rPr lang="en-GB"/>
              <a:t>Performance against best practice</a:t>
            </a:r>
          </a:p>
        </p:txBody>
      </p:sp>
      <p:sp>
        <p:nvSpPr>
          <p:cNvPr id="3" name="Content Placeholder 2">
            <a:extLst>
              <a:ext uri="{FF2B5EF4-FFF2-40B4-BE49-F238E27FC236}">
                <a16:creationId xmlns:a16="http://schemas.microsoft.com/office/drawing/2014/main" id="{71B68B99-2E4E-337D-0451-7F27FFE4444E}"/>
              </a:ext>
            </a:extLst>
          </p:cNvPr>
          <p:cNvSpPr>
            <a:spLocks noGrp="1"/>
          </p:cNvSpPr>
          <p:nvPr>
            <p:ph idx="1"/>
          </p:nvPr>
        </p:nvSpPr>
        <p:spPr/>
        <p:txBody>
          <a:bodyPr/>
          <a:lstStyle/>
          <a:p>
            <a:r>
              <a:rPr lang="en-GB"/>
              <a:t>Choice and independence: overall satisfaction with quality of life is good, but room for improvement around information and meaningful activities. </a:t>
            </a:r>
          </a:p>
          <a:p>
            <a:r>
              <a:rPr lang="en-GB" b="1"/>
              <a:t>Respect and dignity: still room for improvement, but steady improvements in how people feel about themselves and how people are helped.</a:t>
            </a:r>
          </a:p>
        </p:txBody>
      </p:sp>
    </p:spTree>
    <p:extLst>
      <p:ext uri="{BB962C8B-B14F-4D97-AF65-F5344CB8AC3E}">
        <p14:creationId xmlns:p14="http://schemas.microsoft.com/office/powerpoint/2010/main" val="13440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A3CB-C88E-F34C-10CC-9CC439274735}"/>
              </a:ext>
            </a:extLst>
          </p:cNvPr>
          <p:cNvSpPr>
            <a:spLocks noGrp="1"/>
          </p:cNvSpPr>
          <p:nvPr>
            <p:ph type="title"/>
          </p:nvPr>
        </p:nvSpPr>
        <p:spPr/>
        <p:txBody>
          <a:bodyPr/>
          <a:lstStyle/>
          <a:p>
            <a:r>
              <a:rPr lang="en-GB"/>
              <a:t>About the survey	</a:t>
            </a:r>
          </a:p>
        </p:txBody>
      </p:sp>
      <p:sp>
        <p:nvSpPr>
          <p:cNvPr id="3" name="Content Placeholder 2">
            <a:extLst>
              <a:ext uri="{FF2B5EF4-FFF2-40B4-BE49-F238E27FC236}">
                <a16:creationId xmlns:a16="http://schemas.microsoft.com/office/drawing/2014/main" id="{E3BEE9D0-D0B0-9F2A-17A6-7754AE5DC25D}"/>
              </a:ext>
            </a:extLst>
          </p:cNvPr>
          <p:cNvSpPr>
            <a:spLocks noGrp="1"/>
          </p:cNvSpPr>
          <p:nvPr>
            <p:ph idx="1"/>
          </p:nvPr>
        </p:nvSpPr>
        <p:spPr/>
        <p:txBody>
          <a:bodyPr/>
          <a:lstStyle/>
          <a:p>
            <a:r>
              <a:rPr lang="en-GB" dirty="0"/>
              <a:t>The survey explores the impact of long-term support services funded or managed by social services. This includes:</a:t>
            </a:r>
          </a:p>
          <a:p>
            <a:pPr lvl="1"/>
            <a:r>
              <a:rPr lang="en-GB" b="1" dirty="0"/>
              <a:t>How effectively these services are helping </a:t>
            </a:r>
            <a:r>
              <a:rPr lang="en-GB" dirty="0"/>
              <a:t>service users to live safely and independently in their own homes.</a:t>
            </a:r>
          </a:p>
          <a:p>
            <a:pPr lvl="1"/>
            <a:r>
              <a:rPr lang="en-GB" dirty="0"/>
              <a:t>How the services </a:t>
            </a:r>
            <a:r>
              <a:rPr lang="en-GB" b="1" dirty="0"/>
              <a:t>impact on service users’ quality of life</a:t>
            </a:r>
            <a:r>
              <a:rPr lang="en-GB" dirty="0"/>
              <a:t>.</a:t>
            </a:r>
          </a:p>
          <a:p>
            <a:pPr marL="0" indent="0">
              <a:buNone/>
            </a:pPr>
            <a:endParaRPr lang="en-GB" dirty="0"/>
          </a:p>
          <a:p>
            <a:r>
              <a:rPr lang="en-GB" dirty="0"/>
              <a:t>The survey is administered annually by individual local authorities to a random sample of eligible service users (aged 18 and over</a:t>
            </a:r>
            <a:r>
              <a:rPr lang="en-GB"/>
              <a:t>) and collated by NHS Digital. </a:t>
            </a:r>
            <a:endParaRPr lang="en-GB" dirty="0"/>
          </a:p>
          <a:p>
            <a:endParaRPr lang="en-GB" dirty="0"/>
          </a:p>
          <a:p>
            <a:r>
              <a:rPr lang="en-GB" dirty="0"/>
              <a:t>Today we are looking back at the last 10 years of responses. There was a different methodology pre-2014.</a:t>
            </a:r>
          </a:p>
          <a:p>
            <a:pPr marL="0" indent="0">
              <a:buNone/>
            </a:pPr>
            <a:endParaRPr lang="en-GB" dirty="0"/>
          </a:p>
        </p:txBody>
      </p:sp>
    </p:spTree>
    <p:extLst>
      <p:ext uri="{BB962C8B-B14F-4D97-AF65-F5344CB8AC3E}">
        <p14:creationId xmlns:p14="http://schemas.microsoft.com/office/powerpoint/2010/main" val="63695049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C2F368-2766-2779-77CE-C2A611C259B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72DE064-8C82-22A1-A818-770EAA2A5478}"/>
              </a:ext>
            </a:extLst>
          </p:cNvPr>
          <p:cNvPicPr>
            <a:picLocks noChangeAspect="1"/>
          </p:cNvPicPr>
          <p:nvPr/>
        </p:nvPicPr>
        <p:blipFill>
          <a:blip r:embed="rId3"/>
          <a:stretch>
            <a:fillRect/>
          </a:stretch>
        </p:blipFill>
        <p:spPr>
          <a:xfrm>
            <a:off x="418659" y="1452508"/>
            <a:ext cx="8596105" cy="5078408"/>
          </a:xfrm>
          <a:prstGeom prst="rect">
            <a:avLst/>
          </a:prstGeom>
        </p:spPr>
      </p:pic>
      <p:sp>
        <p:nvSpPr>
          <p:cNvPr id="3" name="Content Placeholder 2">
            <a:extLst>
              <a:ext uri="{FF2B5EF4-FFF2-40B4-BE49-F238E27FC236}">
                <a16:creationId xmlns:a16="http://schemas.microsoft.com/office/drawing/2014/main" id="{043BDCEF-5EE5-CA2C-EE9F-095BDC51DF7D}"/>
              </a:ext>
            </a:extLst>
          </p:cNvPr>
          <p:cNvSpPr>
            <a:spLocks noGrp="1"/>
          </p:cNvSpPr>
          <p:nvPr>
            <p:ph idx="1"/>
          </p:nvPr>
        </p:nvSpPr>
        <p:spPr>
          <a:xfrm>
            <a:off x="457200" y="1636295"/>
            <a:ext cx="8229600" cy="4525963"/>
          </a:xfrm>
        </p:spPr>
        <p:txBody>
          <a:bodyPr/>
          <a:lstStyle/>
          <a:p>
            <a:pPr marL="0" indent="0">
              <a:buNone/>
            </a:pPr>
            <a:endParaRPr lang="en-GB" dirty="0"/>
          </a:p>
          <a:p>
            <a:endParaRPr lang="en-GB" dirty="0"/>
          </a:p>
          <a:p>
            <a:endParaRPr lang="en-GB" dirty="0"/>
          </a:p>
          <a:p>
            <a:endParaRPr lang="en-GB" dirty="0"/>
          </a:p>
          <a:p>
            <a:endParaRPr lang="en-GB" dirty="0"/>
          </a:p>
          <a:p>
            <a:endParaRPr lang="en-GB" dirty="0"/>
          </a:p>
        </p:txBody>
      </p:sp>
      <p:sp>
        <p:nvSpPr>
          <p:cNvPr id="6" name="Rectangle: Rounded Corners 5">
            <a:extLst>
              <a:ext uri="{FF2B5EF4-FFF2-40B4-BE49-F238E27FC236}">
                <a16:creationId xmlns:a16="http://schemas.microsoft.com/office/drawing/2014/main" id="{5DE6C52F-3C27-CADF-280A-F022928EEBF8}"/>
              </a:ext>
            </a:extLst>
          </p:cNvPr>
          <p:cNvSpPr/>
          <p:nvPr/>
        </p:nvSpPr>
        <p:spPr>
          <a:xfrm>
            <a:off x="1518754" y="1134726"/>
            <a:ext cx="1440000" cy="360000"/>
          </a:xfrm>
          <a:prstGeom prst="roundRect">
            <a:avLst/>
          </a:prstGeom>
          <a:solidFill>
            <a:srgbClr val="C6E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better</a:t>
            </a:r>
          </a:p>
        </p:txBody>
      </p:sp>
      <p:sp>
        <p:nvSpPr>
          <p:cNvPr id="7" name="Rectangle: Rounded Corners 6">
            <a:extLst>
              <a:ext uri="{FF2B5EF4-FFF2-40B4-BE49-F238E27FC236}">
                <a16:creationId xmlns:a16="http://schemas.microsoft.com/office/drawing/2014/main" id="{433A3C23-14C7-D720-7E7F-36C8E16FA564}"/>
              </a:ext>
            </a:extLst>
          </p:cNvPr>
          <p:cNvSpPr/>
          <p:nvPr/>
        </p:nvSpPr>
        <p:spPr>
          <a:xfrm>
            <a:off x="6925356" y="1594077"/>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0" name="Title 1">
            <a:extLst>
              <a:ext uri="{FF2B5EF4-FFF2-40B4-BE49-F238E27FC236}">
                <a16:creationId xmlns:a16="http://schemas.microsoft.com/office/drawing/2014/main" id="{032177A8-45F9-BE12-4D54-628C9D056B65}"/>
              </a:ext>
            </a:extLst>
          </p:cNvPr>
          <p:cNvSpPr txBox="1">
            <a:spLocks/>
          </p:cNvSpPr>
          <p:nvPr/>
        </p:nvSpPr>
        <p:spPr>
          <a:xfrm>
            <a:off x="457200" y="310733"/>
            <a:ext cx="7643192" cy="779213"/>
          </a:xfrm>
          <a:prstGeom prst="rect">
            <a:avLst/>
          </a:prstGeom>
        </p:spPr>
        <p:txBody>
          <a:bodyPr vert="horz" lIns="0" tIns="45720" rIns="91440" bIns="45720" rtlCol="0" anchor="b" anchorCtr="0">
            <a:noAutofit/>
          </a:bodyPr>
          <a:lstStyle>
            <a:lvl1pPr algn="l" defTabSz="914400" rtl="0" eaLnBrk="1" latinLnBrk="0" hangingPunct="1">
              <a:spcBef>
                <a:spcPct val="0"/>
              </a:spcBef>
              <a:buNone/>
              <a:defRPr sz="3200" kern="1200">
                <a:solidFill>
                  <a:srgbClr val="FF6600"/>
                </a:solidFill>
                <a:latin typeface="Arial" pitchFamily="34" charset="0"/>
                <a:ea typeface="+mj-ea"/>
                <a:cs typeface="Arial" pitchFamily="34" charset="0"/>
              </a:defRPr>
            </a:lvl1pPr>
          </a:lstStyle>
          <a:p>
            <a:r>
              <a:rPr lang="en-GB" dirty="0"/>
              <a:t>Safety and health</a:t>
            </a:r>
          </a:p>
        </p:txBody>
      </p:sp>
      <p:sp>
        <p:nvSpPr>
          <p:cNvPr id="11" name="Rectangle: Rounded Corners 10">
            <a:extLst>
              <a:ext uri="{FF2B5EF4-FFF2-40B4-BE49-F238E27FC236}">
                <a16:creationId xmlns:a16="http://schemas.microsoft.com/office/drawing/2014/main" id="{A12129AC-8163-BA1A-CAA9-14EE4646EB93}"/>
              </a:ext>
            </a:extLst>
          </p:cNvPr>
          <p:cNvSpPr/>
          <p:nvPr/>
        </p:nvSpPr>
        <p:spPr>
          <a:xfrm>
            <a:off x="4253399" y="1414077"/>
            <a:ext cx="1260000" cy="360000"/>
          </a:xfrm>
          <a:prstGeom prst="roundRect">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50" dirty="0">
                <a:solidFill>
                  <a:sysClr val="windowText" lastClr="000000"/>
                </a:solidFill>
              </a:rPr>
              <a:t>Slightly better</a:t>
            </a:r>
          </a:p>
        </p:txBody>
      </p:sp>
      <p:sp>
        <p:nvSpPr>
          <p:cNvPr id="12" name="TextBox 11">
            <a:extLst>
              <a:ext uri="{FF2B5EF4-FFF2-40B4-BE49-F238E27FC236}">
                <a16:creationId xmlns:a16="http://schemas.microsoft.com/office/drawing/2014/main" id="{BFA2DB0F-9909-F83C-1E95-37682D3A01A5}"/>
              </a:ext>
            </a:extLst>
          </p:cNvPr>
          <p:cNvSpPr txBox="1"/>
          <p:nvPr/>
        </p:nvSpPr>
        <p:spPr>
          <a:xfrm>
            <a:off x="1393056" y="3108681"/>
            <a:ext cx="6972300" cy="2185214"/>
          </a:xfrm>
          <a:prstGeom prst="rect">
            <a:avLst/>
          </a:prstGeom>
          <a:solidFill>
            <a:schemeClr val="bg1"/>
          </a:solidFill>
          <a:ln w="28575">
            <a:solidFill>
              <a:schemeClr val="accent2"/>
            </a:solidFill>
          </a:ln>
        </p:spPr>
        <p:txBody>
          <a:bodyPr wrap="square" rtlCol="0">
            <a:spAutoFit/>
          </a:bodyPr>
          <a:lstStyle/>
          <a:p>
            <a:r>
              <a:rPr lang="en-GB" dirty="0"/>
              <a:t>People experiences of safety, and the way services help with this, are positive steadily improving.</a:t>
            </a:r>
          </a:p>
          <a:p>
            <a:endParaRPr lang="en-GB" sz="500" dirty="0"/>
          </a:p>
          <a:p>
            <a:r>
              <a:rPr lang="en-GB" dirty="0"/>
              <a:t>Health is rated as ‘fair’ or better by most people – but over the years this has become a more polarised, with fewer people rating their health as middling and more people at either extreme end.</a:t>
            </a:r>
          </a:p>
          <a:p>
            <a:endParaRPr lang="en-GB" sz="500" dirty="0"/>
          </a:p>
          <a:p>
            <a:r>
              <a:rPr lang="en-GB" dirty="0"/>
              <a:t>The survey does not explore the role of services in people understanding and managing risks to their health or safety.</a:t>
            </a:r>
          </a:p>
        </p:txBody>
      </p:sp>
    </p:spTree>
    <p:extLst>
      <p:ext uri="{BB962C8B-B14F-4D97-AF65-F5344CB8AC3E}">
        <p14:creationId xmlns:p14="http://schemas.microsoft.com/office/powerpoint/2010/main" val="124127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9EBF8-59D3-AE50-1BEF-17B93394A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391831-487D-6140-F3A3-9691D27E77AB}"/>
              </a:ext>
            </a:extLst>
          </p:cNvPr>
          <p:cNvSpPr>
            <a:spLocks noGrp="1"/>
          </p:cNvSpPr>
          <p:nvPr>
            <p:ph type="title"/>
          </p:nvPr>
        </p:nvSpPr>
        <p:spPr/>
        <p:txBody>
          <a:bodyPr/>
          <a:lstStyle/>
          <a:p>
            <a:r>
              <a:rPr lang="en-GB"/>
              <a:t>Performance against best practice</a:t>
            </a:r>
          </a:p>
        </p:txBody>
      </p:sp>
      <p:sp>
        <p:nvSpPr>
          <p:cNvPr id="3" name="Content Placeholder 2">
            <a:extLst>
              <a:ext uri="{FF2B5EF4-FFF2-40B4-BE49-F238E27FC236}">
                <a16:creationId xmlns:a16="http://schemas.microsoft.com/office/drawing/2014/main" id="{DFE7EBDF-CC6F-A9E1-15F6-11FCA4317203}"/>
              </a:ext>
            </a:extLst>
          </p:cNvPr>
          <p:cNvSpPr>
            <a:spLocks noGrp="1"/>
          </p:cNvSpPr>
          <p:nvPr>
            <p:ph idx="1"/>
          </p:nvPr>
        </p:nvSpPr>
        <p:spPr/>
        <p:txBody>
          <a:bodyPr/>
          <a:lstStyle/>
          <a:p>
            <a:r>
              <a:rPr lang="en-GB"/>
              <a:t>Choice and independence: overall satisfaction with quality of life is good, but room for improvement around information and meaningful activities. </a:t>
            </a:r>
          </a:p>
          <a:p>
            <a:r>
              <a:rPr lang="en-GB"/>
              <a:t>Respect and dignity: still room for improvement, but steady improvements in how people feel about themselves and how people are helped.</a:t>
            </a:r>
          </a:p>
          <a:p>
            <a:r>
              <a:rPr lang="en-GB" b="1"/>
              <a:t>Managing risks and health: self-rated health hasn’t got better, but we’re doing a good job helping to keep people safe. </a:t>
            </a:r>
          </a:p>
        </p:txBody>
      </p:sp>
    </p:spTree>
    <p:extLst>
      <p:ext uri="{BB962C8B-B14F-4D97-AF65-F5344CB8AC3E}">
        <p14:creationId xmlns:p14="http://schemas.microsoft.com/office/powerpoint/2010/main" val="405804925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EC8D4-8543-363B-FDE7-39DF9EB69C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234DE3A-8FFF-97CE-193B-24B904B139D1}"/>
              </a:ext>
            </a:extLst>
          </p:cNvPr>
          <p:cNvPicPr>
            <a:picLocks noChangeAspect="1"/>
          </p:cNvPicPr>
          <p:nvPr/>
        </p:nvPicPr>
        <p:blipFill>
          <a:blip r:embed="rId3"/>
          <a:stretch>
            <a:fillRect/>
          </a:stretch>
        </p:blipFill>
        <p:spPr>
          <a:xfrm>
            <a:off x="377396" y="1444795"/>
            <a:ext cx="8596105" cy="5078408"/>
          </a:xfrm>
          <a:prstGeom prst="rect">
            <a:avLst/>
          </a:prstGeom>
        </p:spPr>
      </p:pic>
      <p:sp>
        <p:nvSpPr>
          <p:cNvPr id="2" name="Title 1">
            <a:extLst>
              <a:ext uri="{FF2B5EF4-FFF2-40B4-BE49-F238E27FC236}">
                <a16:creationId xmlns:a16="http://schemas.microsoft.com/office/drawing/2014/main" id="{996EBF91-279B-32EF-FC03-A909A94AB1B1}"/>
              </a:ext>
            </a:extLst>
          </p:cNvPr>
          <p:cNvSpPr>
            <a:spLocks noGrp="1"/>
          </p:cNvSpPr>
          <p:nvPr>
            <p:ph type="title"/>
          </p:nvPr>
        </p:nvSpPr>
        <p:spPr>
          <a:xfrm>
            <a:off x="483986" y="322764"/>
            <a:ext cx="7643192" cy="838467"/>
          </a:xfrm>
        </p:spPr>
        <p:txBody>
          <a:bodyPr/>
          <a:lstStyle/>
          <a:p>
            <a:r>
              <a:rPr lang="en-GB" dirty="0"/>
              <a:t>Social connection, belonging and community</a:t>
            </a:r>
          </a:p>
        </p:txBody>
      </p:sp>
      <p:sp>
        <p:nvSpPr>
          <p:cNvPr id="6" name="Rectangle: Rounded Corners 5">
            <a:extLst>
              <a:ext uri="{FF2B5EF4-FFF2-40B4-BE49-F238E27FC236}">
                <a16:creationId xmlns:a16="http://schemas.microsoft.com/office/drawing/2014/main" id="{D480410D-46FC-7477-3C08-16ECCEF5EFC2}"/>
              </a:ext>
            </a:extLst>
          </p:cNvPr>
          <p:cNvSpPr/>
          <p:nvPr/>
        </p:nvSpPr>
        <p:spPr>
          <a:xfrm>
            <a:off x="1313083" y="1738906"/>
            <a:ext cx="1221570" cy="36261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8" name="Rectangle: Rounded Corners 7">
            <a:extLst>
              <a:ext uri="{FF2B5EF4-FFF2-40B4-BE49-F238E27FC236}">
                <a16:creationId xmlns:a16="http://schemas.microsoft.com/office/drawing/2014/main" id="{3796190B-249C-C672-81A6-DFC2E67EA4E1}"/>
              </a:ext>
            </a:extLst>
          </p:cNvPr>
          <p:cNvSpPr/>
          <p:nvPr/>
        </p:nvSpPr>
        <p:spPr>
          <a:xfrm>
            <a:off x="5138222" y="3200204"/>
            <a:ext cx="1325458"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9" name="TextBox 8">
            <a:extLst>
              <a:ext uri="{FF2B5EF4-FFF2-40B4-BE49-F238E27FC236}">
                <a16:creationId xmlns:a16="http://schemas.microsoft.com/office/drawing/2014/main" id="{AD4CA980-EB2B-EFD1-6C43-2BB9C053A89D}"/>
              </a:ext>
            </a:extLst>
          </p:cNvPr>
          <p:cNvSpPr txBox="1"/>
          <p:nvPr/>
        </p:nvSpPr>
        <p:spPr>
          <a:xfrm>
            <a:off x="4675448" y="711372"/>
            <a:ext cx="4468552" cy="2385268"/>
          </a:xfrm>
          <a:prstGeom prst="rect">
            <a:avLst/>
          </a:prstGeom>
          <a:solidFill>
            <a:schemeClr val="bg1"/>
          </a:solidFill>
          <a:ln w="28575">
            <a:solidFill>
              <a:schemeClr val="accent2"/>
            </a:solidFill>
          </a:ln>
        </p:spPr>
        <p:txBody>
          <a:bodyPr wrap="square" rtlCol="0">
            <a:spAutoFit/>
          </a:bodyPr>
          <a:lstStyle/>
          <a:p>
            <a:r>
              <a:rPr lang="en-GB" dirty="0"/>
              <a:t>Social contact was slowly declining and then took a bigger hit COVID-19, taking years to recover. The role of services remains poor, and roughly half of respondents do not find services helpful. Most people do not experience adequate access to local areas</a:t>
            </a:r>
          </a:p>
          <a:p>
            <a:endParaRPr lang="en-GB" sz="500" dirty="0"/>
          </a:p>
          <a:p>
            <a:r>
              <a:rPr lang="en-GB" dirty="0"/>
              <a:t>Loneliness affects 40% of respondents.</a:t>
            </a:r>
          </a:p>
        </p:txBody>
      </p:sp>
      <p:sp>
        <p:nvSpPr>
          <p:cNvPr id="4" name="Rectangle: Rounded Corners 3">
            <a:extLst>
              <a:ext uri="{FF2B5EF4-FFF2-40B4-BE49-F238E27FC236}">
                <a16:creationId xmlns:a16="http://schemas.microsoft.com/office/drawing/2014/main" id="{C0E2C954-BD92-678C-CECD-08B890964F43}"/>
              </a:ext>
            </a:extLst>
          </p:cNvPr>
          <p:cNvSpPr/>
          <p:nvPr/>
        </p:nvSpPr>
        <p:spPr>
          <a:xfrm>
            <a:off x="3283379" y="2101516"/>
            <a:ext cx="1221570" cy="36261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5" name="Rectangle: Rounded Corners 4">
            <a:extLst>
              <a:ext uri="{FF2B5EF4-FFF2-40B4-BE49-F238E27FC236}">
                <a16:creationId xmlns:a16="http://schemas.microsoft.com/office/drawing/2014/main" id="{8721DCA2-B3C9-DA70-31E6-841A10928CE7}"/>
              </a:ext>
            </a:extLst>
          </p:cNvPr>
          <p:cNvSpPr/>
          <p:nvPr/>
        </p:nvSpPr>
        <p:spPr>
          <a:xfrm>
            <a:off x="7226396" y="3580056"/>
            <a:ext cx="1221570" cy="36261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Tree>
    <p:extLst>
      <p:ext uri="{BB962C8B-B14F-4D97-AF65-F5344CB8AC3E}">
        <p14:creationId xmlns:p14="http://schemas.microsoft.com/office/powerpoint/2010/main" val="42039269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4"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A59DE-9814-5053-1E87-EF5A8CA9B3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70D324-94E7-885C-B85A-B79332584994}"/>
              </a:ext>
            </a:extLst>
          </p:cNvPr>
          <p:cNvSpPr>
            <a:spLocks noGrp="1"/>
          </p:cNvSpPr>
          <p:nvPr>
            <p:ph type="title"/>
          </p:nvPr>
        </p:nvSpPr>
        <p:spPr/>
        <p:txBody>
          <a:bodyPr/>
          <a:lstStyle/>
          <a:p>
            <a:r>
              <a:rPr lang="en-GB"/>
              <a:t>Performance against best practice</a:t>
            </a:r>
          </a:p>
        </p:txBody>
      </p:sp>
      <p:sp>
        <p:nvSpPr>
          <p:cNvPr id="3" name="Content Placeholder 2">
            <a:extLst>
              <a:ext uri="{FF2B5EF4-FFF2-40B4-BE49-F238E27FC236}">
                <a16:creationId xmlns:a16="http://schemas.microsoft.com/office/drawing/2014/main" id="{58EFAA69-24A0-0CD9-9B48-EEFA26F9BEC5}"/>
              </a:ext>
            </a:extLst>
          </p:cNvPr>
          <p:cNvSpPr>
            <a:spLocks noGrp="1"/>
          </p:cNvSpPr>
          <p:nvPr>
            <p:ph idx="1"/>
          </p:nvPr>
        </p:nvSpPr>
        <p:spPr/>
        <p:txBody>
          <a:bodyPr/>
          <a:lstStyle/>
          <a:p>
            <a:r>
              <a:rPr lang="en-GB"/>
              <a:t>Choice and independence: overall satisfaction with quality of life is good, but room for improvement around information and meaningful activities. </a:t>
            </a:r>
          </a:p>
          <a:p>
            <a:r>
              <a:rPr lang="en-GB"/>
              <a:t>Respect and dignity: still room for improvement, but steady improvements in how people feel about themselves and how people are helped.</a:t>
            </a:r>
          </a:p>
          <a:p>
            <a:r>
              <a:rPr lang="en-GB"/>
              <a:t>Managing risks and health: self-rated health hasn’t got better, but we’re doing a good job helping to keep people safe. </a:t>
            </a:r>
          </a:p>
          <a:p>
            <a:r>
              <a:rPr lang="en-GB" b="1"/>
              <a:t>Contribution to community: Even though these topics have been high profile, there is more room for improvement in terms of social isolation and connections, than in some other areas of support. </a:t>
            </a:r>
          </a:p>
          <a:p>
            <a:endParaRPr lang="en-GB" b="1"/>
          </a:p>
        </p:txBody>
      </p:sp>
    </p:spTree>
    <p:extLst>
      <p:ext uri="{BB962C8B-B14F-4D97-AF65-F5344CB8AC3E}">
        <p14:creationId xmlns:p14="http://schemas.microsoft.com/office/powerpoint/2010/main" val="62111944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47492-A28B-EB68-E787-CCCAF606B26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4A054BE-189F-4A31-A2EE-1C351B178E5A}"/>
              </a:ext>
            </a:extLst>
          </p:cNvPr>
          <p:cNvPicPr>
            <a:picLocks noChangeAspect="1"/>
          </p:cNvPicPr>
          <p:nvPr/>
        </p:nvPicPr>
        <p:blipFill>
          <a:blip r:embed="rId3"/>
          <a:stretch>
            <a:fillRect/>
          </a:stretch>
        </p:blipFill>
        <p:spPr>
          <a:xfrm>
            <a:off x="409074" y="1437002"/>
            <a:ext cx="8590008" cy="5078408"/>
          </a:xfrm>
          <a:prstGeom prst="rect">
            <a:avLst/>
          </a:prstGeom>
        </p:spPr>
      </p:pic>
      <p:sp>
        <p:nvSpPr>
          <p:cNvPr id="2" name="Title 1">
            <a:extLst>
              <a:ext uri="{FF2B5EF4-FFF2-40B4-BE49-F238E27FC236}">
                <a16:creationId xmlns:a16="http://schemas.microsoft.com/office/drawing/2014/main" id="{424AB76D-26E9-6048-FDD4-F33245FC06C7}"/>
              </a:ext>
            </a:extLst>
          </p:cNvPr>
          <p:cNvSpPr>
            <a:spLocks noGrp="1"/>
          </p:cNvSpPr>
          <p:nvPr>
            <p:ph type="title"/>
          </p:nvPr>
        </p:nvSpPr>
        <p:spPr>
          <a:xfrm>
            <a:off x="409074" y="358859"/>
            <a:ext cx="7643192" cy="773117"/>
          </a:xfrm>
        </p:spPr>
        <p:txBody>
          <a:bodyPr/>
          <a:lstStyle/>
          <a:p>
            <a:r>
              <a:rPr lang="en-GB" dirty="0"/>
              <a:t>Home and accessibility</a:t>
            </a:r>
          </a:p>
        </p:txBody>
      </p:sp>
      <p:sp>
        <p:nvSpPr>
          <p:cNvPr id="7" name="Rectangle: Rounded Corners 6">
            <a:extLst>
              <a:ext uri="{FF2B5EF4-FFF2-40B4-BE49-F238E27FC236}">
                <a16:creationId xmlns:a16="http://schemas.microsoft.com/office/drawing/2014/main" id="{AF6E1024-7732-BC13-CC42-BDC5D09F4A41}"/>
              </a:ext>
            </a:extLst>
          </p:cNvPr>
          <p:cNvSpPr/>
          <p:nvPr/>
        </p:nvSpPr>
        <p:spPr>
          <a:xfrm>
            <a:off x="6869295" y="1530392"/>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8" name="Rectangle: Rounded Corners 7">
            <a:extLst>
              <a:ext uri="{FF2B5EF4-FFF2-40B4-BE49-F238E27FC236}">
                <a16:creationId xmlns:a16="http://schemas.microsoft.com/office/drawing/2014/main" id="{39B876D3-0C1D-66CE-6522-A439E199C137}"/>
              </a:ext>
            </a:extLst>
          </p:cNvPr>
          <p:cNvSpPr/>
          <p:nvPr/>
        </p:nvSpPr>
        <p:spPr>
          <a:xfrm>
            <a:off x="1493732" y="1131976"/>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9" name="Rectangle: Rounded Corners 8">
            <a:extLst>
              <a:ext uri="{FF2B5EF4-FFF2-40B4-BE49-F238E27FC236}">
                <a16:creationId xmlns:a16="http://schemas.microsoft.com/office/drawing/2014/main" id="{4F4664A2-0A50-79A0-B552-D028DDA275C7}"/>
              </a:ext>
            </a:extLst>
          </p:cNvPr>
          <p:cNvSpPr/>
          <p:nvPr/>
        </p:nvSpPr>
        <p:spPr>
          <a:xfrm>
            <a:off x="4141347" y="2273656"/>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0" name="TextBox 9">
            <a:extLst>
              <a:ext uri="{FF2B5EF4-FFF2-40B4-BE49-F238E27FC236}">
                <a16:creationId xmlns:a16="http://schemas.microsoft.com/office/drawing/2014/main" id="{A39E512F-E385-0569-3371-30E0D64CE5A7}"/>
              </a:ext>
            </a:extLst>
          </p:cNvPr>
          <p:cNvSpPr txBox="1"/>
          <p:nvPr/>
        </p:nvSpPr>
        <p:spPr>
          <a:xfrm>
            <a:off x="1265132" y="3428780"/>
            <a:ext cx="7306444" cy="1631216"/>
          </a:xfrm>
          <a:prstGeom prst="rect">
            <a:avLst/>
          </a:prstGeom>
          <a:solidFill>
            <a:schemeClr val="bg1"/>
          </a:solidFill>
          <a:ln w="28575">
            <a:solidFill>
              <a:schemeClr val="accent2"/>
            </a:solidFill>
          </a:ln>
        </p:spPr>
        <p:txBody>
          <a:bodyPr wrap="square" rtlCol="0">
            <a:spAutoFit/>
          </a:bodyPr>
          <a:lstStyle/>
          <a:p>
            <a:r>
              <a:rPr lang="en-GB" dirty="0"/>
              <a:t>Almost all respondents are satisfied with how clean and comfortable their home is, but the helpfulness of services with this is less strong and has decreased over time.</a:t>
            </a:r>
          </a:p>
          <a:p>
            <a:endParaRPr lang="en-GB" sz="500" dirty="0"/>
          </a:p>
          <a:p>
            <a:r>
              <a:rPr lang="en-GB" dirty="0"/>
              <a:t>Accessibility is overall positive but has slightly declined year on year.</a:t>
            </a:r>
          </a:p>
          <a:p>
            <a:endParaRPr lang="en-GB" sz="500" dirty="0"/>
          </a:p>
          <a:p>
            <a:r>
              <a:rPr lang="en-GB" dirty="0"/>
              <a:t>Feeling at home is not measured.</a:t>
            </a:r>
          </a:p>
        </p:txBody>
      </p:sp>
    </p:spTree>
    <p:extLst>
      <p:ext uri="{BB962C8B-B14F-4D97-AF65-F5344CB8AC3E}">
        <p14:creationId xmlns:p14="http://schemas.microsoft.com/office/powerpoint/2010/main" val="7420584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727D0-2142-F450-9133-80D0C9647E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CD291C-627A-0F74-D680-D9428FEA623A}"/>
              </a:ext>
            </a:extLst>
          </p:cNvPr>
          <p:cNvSpPr>
            <a:spLocks noGrp="1"/>
          </p:cNvSpPr>
          <p:nvPr>
            <p:ph type="title"/>
          </p:nvPr>
        </p:nvSpPr>
        <p:spPr/>
        <p:txBody>
          <a:bodyPr/>
          <a:lstStyle/>
          <a:p>
            <a:r>
              <a:rPr lang="en-GB"/>
              <a:t>Performance against best practice</a:t>
            </a:r>
          </a:p>
        </p:txBody>
      </p:sp>
      <p:sp>
        <p:nvSpPr>
          <p:cNvPr id="3" name="Content Placeholder 2">
            <a:extLst>
              <a:ext uri="{FF2B5EF4-FFF2-40B4-BE49-F238E27FC236}">
                <a16:creationId xmlns:a16="http://schemas.microsoft.com/office/drawing/2014/main" id="{3F35E906-5751-A3E6-87E1-12BB6E3A3FA9}"/>
              </a:ext>
            </a:extLst>
          </p:cNvPr>
          <p:cNvSpPr>
            <a:spLocks noGrp="1"/>
          </p:cNvSpPr>
          <p:nvPr>
            <p:ph idx="1"/>
          </p:nvPr>
        </p:nvSpPr>
        <p:spPr/>
        <p:txBody>
          <a:bodyPr/>
          <a:lstStyle/>
          <a:p>
            <a:r>
              <a:rPr lang="en-GB"/>
              <a:t>Choice and independence: overall satisfaction with quality of life is good, but room for improvement around information and meaningful activities. </a:t>
            </a:r>
          </a:p>
          <a:p>
            <a:r>
              <a:rPr lang="en-GB"/>
              <a:t>Respect and dignity: still room for improvement, but steady improvements in how people feel about themselves and how people are helped.</a:t>
            </a:r>
          </a:p>
          <a:p>
            <a:r>
              <a:rPr lang="en-GB"/>
              <a:t>Managing risks and health: self-rated health hasn’t got better, but we’re doing a good job helping to keep people safe. </a:t>
            </a:r>
          </a:p>
          <a:p>
            <a:r>
              <a:rPr lang="en-GB"/>
              <a:t>Contribution to community: Even though these topics have been high profile, there is more room for improvement in terms of social isolation and connections, than in some other areas of support. </a:t>
            </a:r>
          </a:p>
          <a:p>
            <a:r>
              <a:rPr lang="en-GB" b="1"/>
              <a:t>A place that I can call home: broadly people like their homes, but are less satisfied with the services they receive to maintain them. </a:t>
            </a:r>
          </a:p>
          <a:p>
            <a:endParaRPr lang="en-GB" b="1"/>
          </a:p>
        </p:txBody>
      </p:sp>
    </p:spTree>
    <p:extLst>
      <p:ext uri="{BB962C8B-B14F-4D97-AF65-F5344CB8AC3E}">
        <p14:creationId xmlns:p14="http://schemas.microsoft.com/office/powerpoint/2010/main" val="363838336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3698618-49E8-4B21-4306-DCE9EEB9321B}"/>
              </a:ext>
            </a:extLst>
          </p:cNvPr>
          <p:cNvSpPr>
            <a:spLocks noGrp="1"/>
          </p:cNvSpPr>
          <p:nvPr>
            <p:ph type="pic" sz="quarter" idx="13"/>
          </p:nvPr>
        </p:nvSpPr>
        <p:spPr/>
        <p:txBody>
          <a:bodyPr/>
          <a:lstStyle/>
          <a:p>
            <a:endParaRPr lang="en-GB"/>
          </a:p>
        </p:txBody>
      </p:sp>
      <p:sp>
        <p:nvSpPr>
          <p:cNvPr id="3" name="Title 2">
            <a:extLst>
              <a:ext uri="{FF2B5EF4-FFF2-40B4-BE49-F238E27FC236}">
                <a16:creationId xmlns:a16="http://schemas.microsoft.com/office/drawing/2014/main" id="{7FE760F2-EB11-8BF4-D104-1CA0739726CE}"/>
              </a:ext>
            </a:extLst>
          </p:cNvPr>
          <p:cNvSpPr>
            <a:spLocks noGrp="1"/>
          </p:cNvSpPr>
          <p:nvPr>
            <p:ph type="ctrTitle"/>
          </p:nvPr>
        </p:nvSpPr>
        <p:spPr/>
        <p:txBody>
          <a:bodyPr/>
          <a:lstStyle/>
          <a:p>
            <a:r>
              <a:rPr lang="en-GB" dirty="0"/>
              <a:t>Results by local authority</a:t>
            </a:r>
          </a:p>
        </p:txBody>
      </p:sp>
      <p:sp>
        <p:nvSpPr>
          <p:cNvPr id="4" name="Subtitle 3">
            <a:extLst>
              <a:ext uri="{FF2B5EF4-FFF2-40B4-BE49-F238E27FC236}">
                <a16:creationId xmlns:a16="http://schemas.microsoft.com/office/drawing/2014/main" id="{2004DAF0-13AE-02F1-D776-0ACE698379D0}"/>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4729199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D3F69-4884-294D-6BAE-4D3E2EF54E15}"/>
              </a:ext>
            </a:extLst>
          </p:cNvPr>
          <p:cNvSpPr>
            <a:spLocks noGrp="1"/>
          </p:cNvSpPr>
          <p:nvPr>
            <p:ph type="title"/>
          </p:nvPr>
        </p:nvSpPr>
        <p:spPr/>
        <p:txBody>
          <a:bodyPr/>
          <a:lstStyle/>
          <a:p>
            <a:r>
              <a:rPr lang="en-GB"/>
              <a:t>Top local authorities for service user satisfaction over the past 10 years**</a:t>
            </a:r>
          </a:p>
        </p:txBody>
      </p:sp>
      <p:graphicFrame>
        <p:nvGraphicFramePr>
          <p:cNvPr id="4" name="Content Placeholder 3">
            <a:extLst>
              <a:ext uri="{FF2B5EF4-FFF2-40B4-BE49-F238E27FC236}">
                <a16:creationId xmlns:a16="http://schemas.microsoft.com/office/drawing/2014/main" id="{1C9622DD-5EA5-67D4-65E0-0EB35B602938}"/>
              </a:ext>
            </a:extLst>
          </p:cNvPr>
          <p:cNvGraphicFramePr>
            <a:graphicFrameLocks noGrp="1"/>
          </p:cNvGraphicFramePr>
          <p:nvPr>
            <p:ph idx="1"/>
            <p:extLst>
              <p:ext uri="{D42A27DB-BD31-4B8C-83A1-F6EECF244321}">
                <p14:modId xmlns:p14="http://schemas.microsoft.com/office/powerpoint/2010/main" val="3107347636"/>
              </p:ext>
            </p:extLst>
          </p:nvPr>
        </p:nvGraphicFramePr>
        <p:xfrm>
          <a:off x="457200" y="1544193"/>
          <a:ext cx="8065165" cy="4508817"/>
        </p:xfrm>
        <a:graphic>
          <a:graphicData uri="http://schemas.openxmlformats.org/drawingml/2006/table">
            <a:tbl>
              <a:tblPr firstRow="1" bandRow="1">
                <a:tableStyleId>{5C22544A-7EE6-4342-B048-85BDC9FD1C3A}</a:tableStyleId>
              </a:tblPr>
              <a:tblGrid>
                <a:gridCol w="1747647">
                  <a:extLst>
                    <a:ext uri="{9D8B030D-6E8A-4147-A177-3AD203B41FA5}">
                      <a16:colId xmlns:a16="http://schemas.microsoft.com/office/drawing/2014/main" val="1203340022"/>
                    </a:ext>
                  </a:extLst>
                </a:gridCol>
                <a:gridCol w="1291657">
                  <a:extLst>
                    <a:ext uri="{9D8B030D-6E8A-4147-A177-3AD203B41FA5}">
                      <a16:colId xmlns:a16="http://schemas.microsoft.com/office/drawing/2014/main" val="494695875"/>
                    </a:ext>
                  </a:extLst>
                </a:gridCol>
                <a:gridCol w="558429">
                  <a:extLst>
                    <a:ext uri="{9D8B030D-6E8A-4147-A177-3AD203B41FA5}">
                      <a16:colId xmlns:a16="http://schemas.microsoft.com/office/drawing/2014/main" val="711870430"/>
                    </a:ext>
                  </a:extLst>
                </a:gridCol>
                <a:gridCol w="558429">
                  <a:extLst>
                    <a:ext uri="{9D8B030D-6E8A-4147-A177-3AD203B41FA5}">
                      <a16:colId xmlns:a16="http://schemas.microsoft.com/office/drawing/2014/main" val="1400219313"/>
                    </a:ext>
                  </a:extLst>
                </a:gridCol>
                <a:gridCol w="558429">
                  <a:extLst>
                    <a:ext uri="{9D8B030D-6E8A-4147-A177-3AD203B41FA5}">
                      <a16:colId xmlns:a16="http://schemas.microsoft.com/office/drawing/2014/main" val="78563307"/>
                    </a:ext>
                  </a:extLst>
                </a:gridCol>
                <a:gridCol w="558429">
                  <a:extLst>
                    <a:ext uri="{9D8B030D-6E8A-4147-A177-3AD203B41FA5}">
                      <a16:colId xmlns:a16="http://schemas.microsoft.com/office/drawing/2014/main" val="3457817514"/>
                    </a:ext>
                  </a:extLst>
                </a:gridCol>
                <a:gridCol w="558429">
                  <a:extLst>
                    <a:ext uri="{9D8B030D-6E8A-4147-A177-3AD203B41FA5}">
                      <a16:colId xmlns:a16="http://schemas.microsoft.com/office/drawing/2014/main" val="3176399112"/>
                    </a:ext>
                  </a:extLst>
                </a:gridCol>
                <a:gridCol w="558429">
                  <a:extLst>
                    <a:ext uri="{9D8B030D-6E8A-4147-A177-3AD203B41FA5}">
                      <a16:colId xmlns:a16="http://schemas.microsoft.com/office/drawing/2014/main" val="1899605689"/>
                    </a:ext>
                  </a:extLst>
                </a:gridCol>
                <a:gridCol w="558429">
                  <a:extLst>
                    <a:ext uri="{9D8B030D-6E8A-4147-A177-3AD203B41FA5}">
                      <a16:colId xmlns:a16="http://schemas.microsoft.com/office/drawing/2014/main" val="2154299223"/>
                    </a:ext>
                  </a:extLst>
                </a:gridCol>
                <a:gridCol w="558429">
                  <a:extLst>
                    <a:ext uri="{9D8B030D-6E8A-4147-A177-3AD203B41FA5}">
                      <a16:colId xmlns:a16="http://schemas.microsoft.com/office/drawing/2014/main" val="3969762194"/>
                    </a:ext>
                  </a:extLst>
                </a:gridCol>
                <a:gridCol w="558429">
                  <a:extLst>
                    <a:ext uri="{9D8B030D-6E8A-4147-A177-3AD203B41FA5}">
                      <a16:colId xmlns:a16="http://schemas.microsoft.com/office/drawing/2014/main" val="254285141"/>
                    </a:ext>
                  </a:extLst>
                </a:gridCol>
              </a:tblGrid>
              <a:tr h="568287">
                <a:tc>
                  <a:txBody>
                    <a:bodyPr/>
                    <a:lstStyle/>
                    <a:p>
                      <a:r>
                        <a:rPr lang="en-GB" sz="1400"/>
                        <a:t>Local authority</a:t>
                      </a:r>
                    </a:p>
                  </a:txBody>
                  <a:tcPr marL="99672" marR="99672" marT="49836" marB="49836"/>
                </a:tc>
                <a:tc>
                  <a:txBody>
                    <a:bodyPr/>
                    <a:lstStyle/>
                    <a:p>
                      <a:r>
                        <a:rPr lang="en-GB" sz="1400"/>
                        <a:t>Frequency</a:t>
                      </a:r>
                    </a:p>
                  </a:txBody>
                  <a:tcPr marL="99672" marR="99672" marT="49836" marB="49836"/>
                </a:tc>
                <a:tc>
                  <a:txBody>
                    <a:bodyPr/>
                    <a:lstStyle/>
                    <a:p>
                      <a:r>
                        <a:rPr lang="en-GB" sz="1400"/>
                        <a:t>14-15</a:t>
                      </a:r>
                    </a:p>
                  </a:txBody>
                  <a:tcPr marL="99672" marR="99672" marT="49836" marB="49836" vert="vert270"/>
                </a:tc>
                <a:tc>
                  <a:txBody>
                    <a:bodyPr/>
                    <a:lstStyle/>
                    <a:p>
                      <a:r>
                        <a:rPr lang="en-GB" sz="1400"/>
                        <a:t>15-16</a:t>
                      </a:r>
                    </a:p>
                  </a:txBody>
                  <a:tcPr marL="99672" marR="99672" marT="49836" marB="49836" vert="vert270"/>
                </a:tc>
                <a:tc>
                  <a:txBody>
                    <a:bodyPr/>
                    <a:lstStyle/>
                    <a:p>
                      <a:r>
                        <a:rPr lang="en-GB" sz="1400"/>
                        <a:t>16-17</a:t>
                      </a:r>
                    </a:p>
                  </a:txBody>
                  <a:tcPr marL="99672" marR="99672" marT="49836" marB="49836" vert="vert270"/>
                </a:tc>
                <a:tc>
                  <a:txBody>
                    <a:bodyPr/>
                    <a:lstStyle/>
                    <a:p>
                      <a:r>
                        <a:rPr lang="en-GB" sz="1400"/>
                        <a:t>17-18</a:t>
                      </a:r>
                    </a:p>
                  </a:txBody>
                  <a:tcPr marL="99672" marR="99672" marT="49836" marB="49836" vert="vert270"/>
                </a:tc>
                <a:tc>
                  <a:txBody>
                    <a:bodyPr/>
                    <a:lstStyle/>
                    <a:p>
                      <a:r>
                        <a:rPr lang="en-GB" sz="1400"/>
                        <a:t>18-19</a:t>
                      </a:r>
                    </a:p>
                  </a:txBody>
                  <a:tcPr marL="99672" marR="99672" marT="49836" marB="49836" vert="vert270"/>
                </a:tc>
                <a:tc>
                  <a:txBody>
                    <a:bodyPr/>
                    <a:lstStyle/>
                    <a:p>
                      <a:r>
                        <a:rPr lang="en-GB" sz="1400"/>
                        <a:t>19-20</a:t>
                      </a:r>
                    </a:p>
                  </a:txBody>
                  <a:tcPr marL="99672" marR="99672" marT="49836" marB="49836" vert="vert270"/>
                </a:tc>
                <a:tc>
                  <a:txBody>
                    <a:bodyPr/>
                    <a:lstStyle/>
                    <a:p>
                      <a:r>
                        <a:rPr lang="en-GB" sz="1400"/>
                        <a:t>21-22</a:t>
                      </a:r>
                    </a:p>
                  </a:txBody>
                  <a:tcPr marL="99672" marR="99672" marT="49836" marB="49836" vert="vert270"/>
                </a:tc>
                <a:tc>
                  <a:txBody>
                    <a:bodyPr/>
                    <a:lstStyle/>
                    <a:p>
                      <a:r>
                        <a:rPr lang="en-GB" sz="1400"/>
                        <a:t>22-23</a:t>
                      </a:r>
                    </a:p>
                  </a:txBody>
                  <a:tcPr marL="99672" marR="99672" marT="49836" marB="49836" vert="vert270"/>
                </a:tc>
                <a:tc>
                  <a:txBody>
                    <a:bodyPr/>
                    <a:lstStyle/>
                    <a:p>
                      <a:r>
                        <a:rPr lang="en-GB" sz="1400"/>
                        <a:t>23-24</a:t>
                      </a:r>
                    </a:p>
                  </a:txBody>
                  <a:tcPr marL="99672" marR="99672" marT="49836" marB="49836" vert="vert270"/>
                </a:tc>
                <a:extLst>
                  <a:ext uri="{0D108BD9-81ED-4DB2-BD59-A6C34878D82A}">
                    <a16:rowId xmlns:a16="http://schemas.microsoft.com/office/drawing/2014/main" val="992750371"/>
                  </a:ext>
                </a:extLst>
              </a:tr>
              <a:tr h="478320">
                <a:tc>
                  <a:txBody>
                    <a:bodyPr/>
                    <a:lstStyle/>
                    <a:p>
                      <a:pPr marL="0" algn="l" defTabSz="914400" rtl="0" eaLnBrk="1" fontAlgn="b" latinLnBrk="0" hangingPunct="1"/>
                      <a:r>
                        <a:rPr lang="en-GB" sz="1400" b="0" i="0" u="none" strike="noStrike" kern="1200" dirty="0">
                          <a:solidFill>
                            <a:schemeClr val="tx1"/>
                          </a:solidFill>
                          <a:effectLst/>
                          <a:latin typeface="Arial" panose="020B0604020202020204" pitchFamily="34" charset="0"/>
                          <a:ea typeface="+mn-ea"/>
                          <a:cs typeface="+mn-cs"/>
                        </a:rPr>
                        <a:t>Rutland</a:t>
                      </a:r>
                    </a:p>
                  </a:txBody>
                  <a:tcPr marL="99672" marR="99672" marT="49836" marB="49836"/>
                </a:tc>
                <a:tc>
                  <a:txBody>
                    <a:bodyPr/>
                    <a:lstStyle/>
                    <a:p>
                      <a:pPr marL="0" algn="ctr" defTabSz="914400" rtl="0" eaLnBrk="1" fontAlgn="b" latinLnBrk="0" hangingPunct="1"/>
                      <a:r>
                        <a:rPr lang="en-GB" sz="1400" b="0" i="0" u="none" strike="noStrike" kern="1200">
                          <a:solidFill>
                            <a:schemeClr val="tx1"/>
                          </a:solidFill>
                          <a:effectLst/>
                          <a:latin typeface="Arial" panose="020B0604020202020204" pitchFamily="34" charset="0"/>
                          <a:ea typeface="+mn-ea"/>
                          <a:cs typeface="+mn-cs"/>
                        </a:rPr>
                        <a:t>6</a:t>
                      </a:r>
                    </a:p>
                  </a:txBody>
                  <a:tcPr marL="99672" marR="99672" marT="49836" marB="49836"/>
                </a:tc>
                <a:tc>
                  <a:txBody>
                    <a:bodyPr/>
                    <a:lstStyle/>
                    <a:p>
                      <a:pPr algn="ctr"/>
                      <a:endParaRPr lang="en-GB" sz="1400" b="1">
                        <a:solidFill>
                          <a:srgbClr val="00B050"/>
                        </a:solidFill>
                      </a:endParaRPr>
                    </a:p>
                  </a:txBody>
                  <a:tcPr marL="99672" marR="99672" marT="49836" marB="49836"/>
                </a:tc>
                <a:tc>
                  <a:txBody>
                    <a:bodyPr/>
                    <a:lstStyle/>
                    <a:p>
                      <a:pPr algn="ctr"/>
                      <a:endParaRPr lang="en-GB" sz="1400" b="1">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extLst>
                  <a:ext uri="{0D108BD9-81ED-4DB2-BD59-A6C34878D82A}">
                    <a16:rowId xmlns:a16="http://schemas.microsoft.com/office/drawing/2014/main" val="1088313705"/>
                  </a:ext>
                </a:extLst>
              </a:tr>
              <a:tr h="448317">
                <a:tc>
                  <a:txBody>
                    <a:bodyPr/>
                    <a:lstStyle/>
                    <a:p>
                      <a:pPr marL="0" algn="l" defTabSz="914400" rtl="0" eaLnBrk="1" fontAlgn="b" latinLnBrk="0" hangingPunct="1"/>
                      <a:r>
                        <a:rPr lang="en-GB" sz="1400" b="0" i="0" u="none" strike="noStrike" kern="1200" dirty="0">
                          <a:solidFill>
                            <a:srgbClr val="000000"/>
                          </a:solidFill>
                          <a:effectLst/>
                          <a:latin typeface="Arial" panose="020B0604020202020204" pitchFamily="34" charset="0"/>
                          <a:ea typeface="+mn-ea"/>
                          <a:cs typeface="+mn-cs"/>
                        </a:rPr>
                        <a:t>Barnsley</a:t>
                      </a:r>
                    </a:p>
                  </a:txBody>
                  <a:tcPr marL="99672" marR="99672" marT="49836" marB="49836"/>
                </a:tc>
                <a:tc>
                  <a:txBody>
                    <a:bodyPr/>
                    <a:lstStyle/>
                    <a:p>
                      <a:pPr marL="0" algn="ctr" defTabSz="914400" rtl="0" eaLnBrk="1" fontAlgn="b" latinLnBrk="0" hangingPunct="1"/>
                      <a:r>
                        <a:rPr lang="en-GB" sz="1400" b="0" i="0" u="none" strike="noStrike" kern="1200" dirty="0">
                          <a:solidFill>
                            <a:srgbClr val="001830"/>
                          </a:solidFill>
                          <a:effectLst/>
                          <a:latin typeface="Arial" panose="020B0604020202020204" pitchFamily="34" charset="0"/>
                          <a:ea typeface="+mn-ea"/>
                          <a:cs typeface="+mn-cs"/>
                        </a:rPr>
                        <a:t>5</a:t>
                      </a: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mn-lt"/>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lang="en-GB" sz="1400" b="1" dirty="0">
                        <a:solidFill>
                          <a:srgbClr val="00B050"/>
                        </a:solidFill>
                      </a:endParaRPr>
                    </a:p>
                  </a:txBody>
                  <a:tcPr marL="99672" marR="99672" marT="49836" marB="49836"/>
                </a:tc>
                <a:extLst>
                  <a:ext uri="{0D108BD9-81ED-4DB2-BD59-A6C34878D82A}">
                    <a16:rowId xmlns:a16="http://schemas.microsoft.com/office/drawing/2014/main" val="4222906309"/>
                  </a:ext>
                </a:extLst>
              </a:tr>
              <a:tr h="479587">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East Riding of Yorkshire</a:t>
                      </a:r>
                    </a:p>
                  </a:txBody>
                  <a:tcPr marL="99672" marR="99672" marT="49836" marB="49836"/>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4</a:t>
                      </a: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extLst>
                  <a:ext uri="{0D108BD9-81ED-4DB2-BD59-A6C34878D82A}">
                    <a16:rowId xmlns:a16="http://schemas.microsoft.com/office/drawing/2014/main" val="3717217843"/>
                  </a:ext>
                </a:extLst>
              </a:tr>
              <a:tr h="49414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Blackburn with Darwen</a:t>
                      </a:r>
                    </a:p>
                  </a:txBody>
                  <a:tcPr marL="99672" marR="99672" marT="49836" marB="49836"/>
                </a:tc>
                <a:tc>
                  <a:txBody>
                    <a:bodyPr/>
                    <a:lstStyle/>
                    <a:p>
                      <a:pPr marL="0" algn="ctr" defTabSz="914400" rtl="0" eaLnBrk="1" fontAlgn="b" latinLnBrk="0" hangingPunct="1"/>
                      <a:r>
                        <a:rPr lang="en-GB" sz="1400" b="0" i="0" u="none" strike="noStrike" kern="1200" dirty="0">
                          <a:solidFill>
                            <a:srgbClr val="001830"/>
                          </a:solidFill>
                          <a:effectLst/>
                          <a:latin typeface="Arial" panose="020B0604020202020204" pitchFamily="34" charset="0"/>
                          <a:ea typeface="+mn-ea"/>
                          <a:cs typeface="+mn-cs"/>
                        </a:rPr>
                        <a:t>4</a:t>
                      </a: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mn-lt"/>
                        <a:ea typeface="+mn-ea"/>
                        <a:cs typeface="+mn-cs"/>
                      </a:endParaRPr>
                    </a:p>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extLst>
                  <a:ext uri="{0D108BD9-81ED-4DB2-BD59-A6C34878D82A}">
                    <a16:rowId xmlns:a16="http://schemas.microsoft.com/office/drawing/2014/main" val="4057714749"/>
                  </a:ext>
                </a:extLst>
              </a:tr>
              <a:tr h="47823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Middlesborough</a:t>
                      </a:r>
                    </a:p>
                  </a:txBody>
                  <a:tcPr marL="99672" marR="99672" marT="49836" marB="49836"/>
                </a:tc>
                <a:tc>
                  <a:txBody>
                    <a:bodyPr/>
                    <a:lstStyle/>
                    <a:p>
                      <a:pPr marL="0" algn="ctr" defTabSz="914400" rtl="0" eaLnBrk="1" fontAlgn="b" latinLnBrk="0" hangingPunct="1"/>
                      <a:r>
                        <a:rPr lang="en-GB" sz="1400" b="0" i="0" u="none" strike="noStrike" kern="1200" dirty="0">
                          <a:solidFill>
                            <a:srgbClr val="001830"/>
                          </a:solidFill>
                          <a:effectLst/>
                          <a:latin typeface="Arial" panose="020B0604020202020204" pitchFamily="34" charset="0"/>
                          <a:ea typeface="+mn-ea"/>
                          <a:cs typeface="+mn-cs"/>
                        </a:rPr>
                        <a:t>3</a:t>
                      </a: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mn-lt"/>
                        <a:ea typeface="+mn-ea"/>
                        <a:cs typeface="+mn-cs"/>
                      </a:endParaRPr>
                    </a:p>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extLst>
                  <a:ext uri="{0D108BD9-81ED-4DB2-BD59-A6C34878D82A}">
                    <a16:rowId xmlns:a16="http://schemas.microsoft.com/office/drawing/2014/main" val="3404270000"/>
                  </a:ext>
                </a:extLst>
              </a:tr>
              <a:tr h="47823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Derbyshire</a:t>
                      </a:r>
                    </a:p>
                  </a:txBody>
                  <a:tcPr marL="99672" marR="99672" marT="49836" marB="49836"/>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3</a:t>
                      </a: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mn-lt"/>
                        <a:ea typeface="+mn-ea"/>
                        <a:cs typeface="+mn-cs"/>
                      </a:endParaRPr>
                    </a:p>
                  </a:txBody>
                  <a:tcPr marL="99672" marR="99672" marT="49836" marB="49836"/>
                </a:tc>
                <a:tc>
                  <a:txBody>
                    <a:bodyPr/>
                    <a:lstStyle/>
                    <a:p>
                      <a:pPr algn="ctr"/>
                      <a:endParaRPr lang="en-GB" sz="1400" b="1">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mn-lt"/>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mn-lt"/>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extLst>
                  <a:ext uri="{0D108BD9-81ED-4DB2-BD59-A6C34878D82A}">
                    <a16:rowId xmlns:a16="http://schemas.microsoft.com/office/drawing/2014/main" val="3458834418"/>
                  </a:ext>
                </a:extLst>
              </a:tr>
              <a:tr h="47823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Warwickshire</a:t>
                      </a:r>
                    </a:p>
                  </a:txBody>
                  <a:tcPr marL="99672" marR="99672" marT="49836" marB="49836"/>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3</a:t>
                      </a: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mn-lt"/>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mn-lt"/>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extLst>
                  <a:ext uri="{0D108BD9-81ED-4DB2-BD59-A6C34878D82A}">
                    <a16:rowId xmlns:a16="http://schemas.microsoft.com/office/drawing/2014/main" val="48894988"/>
                  </a:ext>
                </a:extLst>
              </a:tr>
              <a:tr h="478239">
                <a:tc>
                  <a:txBody>
                    <a:bodyPr/>
                    <a:lstStyle/>
                    <a:p>
                      <a:pPr marL="0" algn="l" defTabSz="914400" rtl="0" eaLnBrk="1" fontAlgn="b" latinLnBrk="0" hangingPunct="1"/>
                      <a:r>
                        <a:rPr lang="en-GB" sz="1400" b="0" i="0" u="none" strike="noStrike" kern="1200" dirty="0">
                          <a:solidFill>
                            <a:srgbClr val="000000"/>
                          </a:solidFill>
                          <a:effectLst/>
                          <a:latin typeface="Arial" panose="020B0604020202020204" pitchFamily="34" charset="0"/>
                          <a:ea typeface="+mn-ea"/>
                          <a:cs typeface="+mn-cs"/>
                        </a:rPr>
                        <a:t>Isle of Wight</a:t>
                      </a:r>
                    </a:p>
                  </a:txBody>
                  <a:tcPr marL="99672" marR="99672" marT="49836" marB="49836"/>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3</a:t>
                      </a: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B050"/>
                          </a:solidFill>
                          <a:effectLst/>
                          <a:uLnTx/>
                          <a:uFillTx/>
                          <a:latin typeface="Arial"/>
                          <a:ea typeface="+mn-ea"/>
                          <a:cs typeface="+mn-cs"/>
                          <a:sym typeface="Wingdings" panose="05000000000000000000" pitchFamily="2" charset="2"/>
                        </a:rPr>
                        <a:t></a:t>
                      </a:r>
                      <a:endParaRPr kumimoji="0" lang="en-GB" sz="1400" b="1" i="0" u="none" strike="noStrike" kern="1200" cap="none" spc="0" normalizeH="0" baseline="0" noProof="0" dirty="0">
                        <a:ln>
                          <a:noFill/>
                        </a:ln>
                        <a:solidFill>
                          <a:srgbClr val="00B050"/>
                        </a:solidFill>
                        <a:effectLst/>
                        <a:uLnTx/>
                        <a:uFillTx/>
                        <a:latin typeface="Arial"/>
                        <a:ea typeface="+mn-ea"/>
                        <a:cs typeface="+mn-cs"/>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a:solidFill>
                          <a:srgbClr val="00B050"/>
                        </a:solidFill>
                      </a:endParaRPr>
                    </a:p>
                  </a:txBody>
                  <a:tcPr marL="99672" marR="99672" marT="49836" marB="49836"/>
                </a:tc>
                <a:tc>
                  <a:txBody>
                    <a:bodyPr/>
                    <a:lstStyle/>
                    <a:p>
                      <a:pPr algn="ctr"/>
                      <a:endParaRPr lang="en-GB" sz="1400" b="1">
                        <a:solidFill>
                          <a:srgbClr val="00B050"/>
                        </a:solidFill>
                      </a:endParaRPr>
                    </a:p>
                  </a:txBody>
                  <a:tcPr marL="99672" marR="99672" marT="49836" marB="49836"/>
                </a:tc>
                <a:tc>
                  <a:txBody>
                    <a:bodyPr/>
                    <a:lstStyle/>
                    <a:p>
                      <a:pPr algn="ctr"/>
                      <a:endParaRPr lang="en-GB" sz="1400" b="1">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tc>
                  <a:txBody>
                    <a:bodyPr/>
                    <a:lstStyle/>
                    <a:p>
                      <a:pPr algn="ctr"/>
                      <a:endParaRPr lang="en-GB" sz="1400" b="1" dirty="0">
                        <a:solidFill>
                          <a:srgbClr val="00B050"/>
                        </a:solidFill>
                      </a:endParaRPr>
                    </a:p>
                  </a:txBody>
                  <a:tcPr marL="99672" marR="99672" marT="49836" marB="49836"/>
                </a:tc>
                <a:extLst>
                  <a:ext uri="{0D108BD9-81ED-4DB2-BD59-A6C34878D82A}">
                    <a16:rowId xmlns:a16="http://schemas.microsoft.com/office/drawing/2014/main" val="3089630463"/>
                  </a:ext>
                </a:extLst>
              </a:tr>
            </a:tbl>
          </a:graphicData>
        </a:graphic>
      </p:graphicFrame>
      <p:sp>
        <p:nvSpPr>
          <p:cNvPr id="5" name="TextBox 4">
            <a:extLst>
              <a:ext uri="{FF2B5EF4-FFF2-40B4-BE49-F238E27FC236}">
                <a16:creationId xmlns:a16="http://schemas.microsoft.com/office/drawing/2014/main" id="{00FEF12B-FA39-F0B2-03A7-66A7E537B301}"/>
              </a:ext>
            </a:extLst>
          </p:cNvPr>
          <p:cNvSpPr txBox="1"/>
          <p:nvPr/>
        </p:nvSpPr>
        <p:spPr>
          <a:xfrm>
            <a:off x="447126" y="6128323"/>
            <a:ext cx="8229600" cy="400110"/>
          </a:xfrm>
          <a:prstGeom prst="rect">
            <a:avLst/>
          </a:prstGeom>
          <a:noFill/>
        </p:spPr>
        <p:txBody>
          <a:bodyPr wrap="square" rtlCol="0">
            <a:spAutoFit/>
          </a:bodyPr>
          <a:lstStyle/>
          <a:p>
            <a:endParaRPr lang="en-GB" sz="1000" i="1" dirty="0">
              <a:solidFill>
                <a:srgbClr val="FF6600"/>
              </a:solidFill>
            </a:endParaRPr>
          </a:p>
          <a:p>
            <a:r>
              <a:rPr lang="en-GB" sz="1000" i="1" dirty="0">
                <a:solidFill>
                  <a:srgbClr val="FF6600"/>
                </a:solidFill>
              </a:rPr>
              <a:t>* Not including 2020-21     ** LAs which have appeared three times or more</a:t>
            </a:r>
          </a:p>
        </p:txBody>
      </p:sp>
      <p:sp>
        <p:nvSpPr>
          <p:cNvPr id="3" name="TextBox 2">
            <a:extLst>
              <a:ext uri="{FF2B5EF4-FFF2-40B4-BE49-F238E27FC236}">
                <a16:creationId xmlns:a16="http://schemas.microsoft.com/office/drawing/2014/main" id="{19B9F609-BF47-F539-3473-7B40BBCEDBBB}"/>
              </a:ext>
            </a:extLst>
          </p:cNvPr>
          <p:cNvSpPr txBox="1"/>
          <p:nvPr/>
        </p:nvSpPr>
        <p:spPr>
          <a:xfrm>
            <a:off x="3323613" y="3529483"/>
            <a:ext cx="4599467" cy="923330"/>
          </a:xfrm>
          <a:prstGeom prst="rect">
            <a:avLst/>
          </a:prstGeom>
          <a:solidFill>
            <a:schemeClr val="bg1"/>
          </a:solidFill>
          <a:ln w="28575">
            <a:solidFill>
              <a:schemeClr val="accent2"/>
            </a:solidFill>
          </a:ln>
        </p:spPr>
        <p:txBody>
          <a:bodyPr wrap="square" rtlCol="0">
            <a:spAutoFit/>
          </a:bodyPr>
          <a:lstStyle/>
          <a:p>
            <a:r>
              <a:rPr lang="en-GB" dirty="0"/>
              <a:t>If you’re doing well, you don’t necessarily stay there. Most LAs in the ‘top 10’ were there for 3 of the last 10 years.</a:t>
            </a:r>
          </a:p>
        </p:txBody>
      </p:sp>
    </p:spTree>
    <p:extLst>
      <p:ext uri="{BB962C8B-B14F-4D97-AF65-F5344CB8AC3E}">
        <p14:creationId xmlns:p14="http://schemas.microsoft.com/office/powerpoint/2010/main" val="3362849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8A292-C257-1804-EA31-AB3E5C084184}"/>
              </a:ext>
            </a:extLst>
          </p:cNvPr>
          <p:cNvSpPr>
            <a:spLocks noGrp="1"/>
          </p:cNvSpPr>
          <p:nvPr>
            <p:ph type="title"/>
          </p:nvPr>
        </p:nvSpPr>
        <p:spPr/>
        <p:txBody>
          <a:bodyPr/>
          <a:lstStyle/>
          <a:p>
            <a:r>
              <a:rPr lang="en-GB"/>
              <a:t>Top 10 LA’s for satisfaction: 2014 vs 2024</a:t>
            </a:r>
          </a:p>
        </p:txBody>
      </p:sp>
      <p:graphicFrame>
        <p:nvGraphicFramePr>
          <p:cNvPr id="4" name="Content Placeholder 3">
            <a:extLst>
              <a:ext uri="{FF2B5EF4-FFF2-40B4-BE49-F238E27FC236}">
                <a16:creationId xmlns:a16="http://schemas.microsoft.com/office/drawing/2014/main" id="{E2F280EB-509B-7D3E-84FA-5ACA5BF9C7E5}"/>
              </a:ext>
            </a:extLst>
          </p:cNvPr>
          <p:cNvGraphicFramePr>
            <a:graphicFrameLocks noGrp="1"/>
          </p:cNvGraphicFramePr>
          <p:nvPr>
            <p:ph idx="1"/>
            <p:extLst>
              <p:ext uri="{D42A27DB-BD31-4B8C-83A1-F6EECF244321}">
                <p14:modId xmlns:p14="http://schemas.microsoft.com/office/powerpoint/2010/main" val="2295427188"/>
              </p:ext>
            </p:extLst>
          </p:nvPr>
        </p:nvGraphicFramePr>
        <p:xfrm>
          <a:off x="457200" y="2021305"/>
          <a:ext cx="8229600" cy="43738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30517931"/>
                    </a:ext>
                  </a:extLst>
                </a:gridCol>
                <a:gridCol w="2057400">
                  <a:extLst>
                    <a:ext uri="{9D8B030D-6E8A-4147-A177-3AD203B41FA5}">
                      <a16:colId xmlns:a16="http://schemas.microsoft.com/office/drawing/2014/main" val="116748706"/>
                    </a:ext>
                  </a:extLst>
                </a:gridCol>
                <a:gridCol w="2057400">
                  <a:extLst>
                    <a:ext uri="{9D8B030D-6E8A-4147-A177-3AD203B41FA5}">
                      <a16:colId xmlns:a16="http://schemas.microsoft.com/office/drawing/2014/main" val="4054804274"/>
                    </a:ext>
                  </a:extLst>
                </a:gridCol>
                <a:gridCol w="2057400">
                  <a:extLst>
                    <a:ext uri="{9D8B030D-6E8A-4147-A177-3AD203B41FA5}">
                      <a16:colId xmlns:a16="http://schemas.microsoft.com/office/drawing/2014/main" val="1264542114"/>
                    </a:ext>
                  </a:extLst>
                </a:gridCol>
              </a:tblGrid>
              <a:tr h="370840">
                <a:tc>
                  <a:txBody>
                    <a:bodyPr/>
                    <a:lstStyle/>
                    <a:p>
                      <a:r>
                        <a:rPr lang="en-GB" sz="1400"/>
                        <a:t>2014</a:t>
                      </a:r>
                    </a:p>
                  </a:txBody>
                  <a:tcPr/>
                </a:tc>
                <a:tc>
                  <a:txBody>
                    <a:bodyPr/>
                    <a:lstStyle/>
                    <a:p>
                      <a:r>
                        <a:rPr lang="en-GB" sz="1400"/>
                        <a:t>% satisfied customers</a:t>
                      </a:r>
                    </a:p>
                  </a:txBody>
                  <a:tcPr/>
                </a:tc>
                <a:tc>
                  <a:txBody>
                    <a:bodyPr/>
                    <a:lstStyle/>
                    <a:p>
                      <a:r>
                        <a:rPr lang="en-GB" sz="1400"/>
                        <a:t>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 satisfied customers</a:t>
                      </a:r>
                    </a:p>
                  </a:txBody>
                  <a:tcPr/>
                </a:tc>
                <a:extLst>
                  <a:ext uri="{0D108BD9-81ED-4DB2-BD59-A6C34878D82A}">
                    <a16:rowId xmlns:a16="http://schemas.microsoft.com/office/drawing/2014/main" val="2058701842"/>
                  </a:ext>
                </a:extLst>
              </a:tr>
              <a:tr h="370840">
                <a:tc>
                  <a:txBody>
                    <a:bodyPr/>
                    <a:lstStyle/>
                    <a:p>
                      <a:r>
                        <a:rPr lang="en-GB" sz="1400" b="1"/>
                        <a:t>East Riding of Yorkshire</a:t>
                      </a:r>
                    </a:p>
                  </a:txBody>
                  <a:tcPr/>
                </a:tc>
                <a:tc>
                  <a:txBody>
                    <a:bodyPr/>
                    <a:lstStyle/>
                    <a:p>
                      <a:pPr algn="ctr"/>
                      <a:r>
                        <a:rPr lang="en-GB" sz="1400"/>
                        <a:t>95.3%</a:t>
                      </a:r>
                    </a:p>
                  </a:txBody>
                  <a:tcPr/>
                </a:tc>
                <a:tc>
                  <a:txBody>
                    <a:bodyPr/>
                    <a:lstStyle/>
                    <a:p>
                      <a:r>
                        <a:rPr lang="en-GB" sz="1400"/>
                        <a:t>Rutland</a:t>
                      </a:r>
                    </a:p>
                  </a:txBody>
                  <a:tcPr/>
                </a:tc>
                <a:tc>
                  <a:txBody>
                    <a:bodyPr/>
                    <a:lstStyle/>
                    <a:p>
                      <a:pPr algn="ctr"/>
                      <a:r>
                        <a:rPr lang="en-GB" sz="1400"/>
                        <a:t>96.3%</a:t>
                      </a:r>
                    </a:p>
                  </a:txBody>
                  <a:tcPr/>
                </a:tc>
                <a:extLst>
                  <a:ext uri="{0D108BD9-81ED-4DB2-BD59-A6C34878D82A}">
                    <a16:rowId xmlns:a16="http://schemas.microsoft.com/office/drawing/2014/main" val="3058458885"/>
                  </a:ext>
                </a:extLst>
              </a:tr>
              <a:tr h="370840">
                <a:tc>
                  <a:txBody>
                    <a:bodyPr/>
                    <a:lstStyle/>
                    <a:p>
                      <a:r>
                        <a:rPr lang="en-GB" sz="1400"/>
                        <a:t>Sefton</a:t>
                      </a:r>
                    </a:p>
                  </a:txBody>
                  <a:tcPr/>
                </a:tc>
                <a:tc>
                  <a:txBody>
                    <a:bodyPr/>
                    <a:lstStyle/>
                    <a:p>
                      <a:pPr algn="ctr"/>
                      <a:r>
                        <a:rPr lang="en-GB" sz="1400"/>
                        <a:t>95.0%</a:t>
                      </a:r>
                    </a:p>
                  </a:txBody>
                  <a:tcPr/>
                </a:tc>
                <a:tc>
                  <a:txBody>
                    <a:bodyPr/>
                    <a:lstStyle/>
                    <a:p>
                      <a:r>
                        <a:rPr lang="en-GB" sz="1400">
                          <a:solidFill>
                            <a:schemeClr val="tx1"/>
                          </a:solidFill>
                        </a:rPr>
                        <a:t>City of London</a:t>
                      </a:r>
                    </a:p>
                  </a:txBody>
                  <a:tcPr/>
                </a:tc>
                <a:tc>
                  <a:txBody>
                    <a:bodyPr/>
                    <a:lstStyle/>
                    <a:p>
                      <a:pPr algn="ctr"/>
                      <a:r>
                        <a:rPr lang="en-GB" sz="1400">
                          <a:solidFill>
                            <a:schemeClr val="tx1"/>
                          </a:solidFill>
                        </a:rPr>
                        <a:t>96.2%</a:t>
                      </a:r>
                    </a:p>
                  </a:txBody>
                  <a:tcPr/>
                </a:tc>
                <a:extLst>
                  <a:ext uri="{0D108BD9-81ED-4DB2-BD59-A6C34878D82A}">
                    <a16:rowId xmlns:a16="http://schemas.microsoft.com/office/drawing/2014/main" val="1562815043"/>
                  </a:ext>
                </a:extLst>
              </a:tr>
              <a:tr h="370840">
                <a:tc>
                  <a:txBody>
                    <a:bodyPr/>
                    <a:lstStyle/>
                    <a:p>
                      <a:r>
                        <a:rPr lang="en-GB" sz="1400"/>
                        <a:t>Isle of Wight</a:t>
                      </a:r>
                    </a:p>
                  </a:txBody>
                  <a:tcPr/>
                </a:tc>
                <a:tc>
                  <a:txBody>
                    <a:bodyPr/>
                    <a:lstStyle/>
                    <a:p>
                      <a:pPr algn="ctr"/>
                      <a:r>
                        <a:rPr lang="en-GB" sz="1400"/>
                        <a:t>94.8%</a:t>
                      </a:r>
                    </a:p>
                  </a:txBody>
                  <a:tcPr/>
                </a:tc>
                <a:tc>
                  <a:txBody>
                    <a:bodyPr/>
                    <a:lstStyle/>
                    <a:p>
                      <a:r>
                        <a:rPr lang="en-GB" sz="1400"/>
                        <a:t>Warwickshire</a:t>
                      </a:r>
                    </a:p>
                  </a:txBody>
                  <a:tcPr/>
                </a:tc>
                <a:tc>
                  <a:txBody>
                    <a:bodyPr/>
                    <a:lstStyle/>
                    <a:p>
                      <a:pPr algn="ctr"/>
                      <a:r>
                        <a:rPr lang="en-GB" sz="1400"/>
                        <a:t>95.2%</a:t>
                      </a:r>
                    </a:p>
                  </a:txBody>
                  <a:tcPr/>
                </a:tc>
                <a:extLst>
                  <a:ext uri="{0D108BD9-81ED-4DB2-BD59-A6C34878D82A}">
                    <a16:rowId xmlns:a16="http://schemas.microsoft.com/office/drawing/2014/main" val="1967166613"/>
                  </a:ext>
                </a:extLst>
              </a:tr>
              <a:tr h="370840">
                <a:tc>
                  <a:txBody>
                    <a:bodyPr/>
                    <a:lstStyle/>
                    <a:p>
                      <a:r>
                        <a:rPr lang="en-GB" sz="1400"/>
                        <a:t>Blackburn with Darwen</a:t>
                      </a:r>
                    </a:p>
                  </a:txBody>
                  <a:tcPr/>
                </a:tc>
                <a:tc>
                  <a:txBody>
                    <a:bodyPr/>
                    <a:lstStyle/>
                    <a:p>
                      <a:pPr algn="ctr"/>
                      <a:r>
                        <a:rPr lang="en-GB" sz="1400"/>
                        <a:t>94.6%</a:t>
                      </a:r>
                    </a:p>
                  </a:txBody>
                  <a:tcPr/>
                </a:tc>
                <a:tc>
                  <a:txBody>
                    <a:bodyPr/>
                    <a:lstStyle/>
                    <a:p>
                      <a:r>
                        <a:rPr lang="en-GB" sz="1400">
                          <a:solidFill>
                            <a:srgbClr val="FF6600"/>
                          </a:solidFill>
                        </a:rPr>
                        <a:t>Reading</a:t>
                      </a:r>
                    </a:p>
                  </a:txBody>
                  <a:tcPr/>
                </a:tc>
                <a:tc>
                  <a:txBody>
                    <a:bodyPr/>
                    <a:lstStyle/>
                    <a:p>
                      <a:pPr algn="ctr"/>
                      <a:r>
                        <a:rPr lang="en-GB" sz="1400">
                          <a:solidFill>
                            <a:srgbClr val="FF6600"/>
                          </a:solidFill>
                        </a:rPr>
                        <a:t>93.5%</a:t>
                      </a:r>
                    </a:p>
                  </a:txBody>
                  <a:tcPr/>
                </a:tc>
                <a:extLst>
                  <a:ext uri="{0D108BD9-81ED-4DB2-BD59-A6C34878D82A}">
                    <a16:rowId xmlns:a16="http://schemas.microsoft.com/office/drawing/2014/main" val="3224521466"/>
                  </a:ext>
                </a:extLst>
              </a:tr>
              <a:tr h="370840">
                <a:tc>
                  <a:txBody>
                    <a:bodyPr/>
                    <a:lstStyle/>
                    <a:p>
                      <a:r>
                        <a:rPr lang="en-GB" sz="1400"/>
                        <a:t>Lancashire</a:t>
                      </a:r>
                    </a:p>
                  </a:txBody>
                  <a:tcPr/>
                </a:tc>
                <a:tc>
                  <a:txBody>
                    <a:bodyPr/>
                    <a:lstStyle/>
                    <a:p>
                      <a:pPr algn="ctr"/>
                      <a:r>
                        <a:rPr lang="en-GB" sz="1400"/>
                        <a:t>94.4%</a:t>
                      </a:r>
                    </a:p>
                  </a:txBody>
                  <a:tcPr/>
                </a:tc>
                <a:tc>
                  <a:txBody>
                    <a:bodyPr/>
                    <a:lstStyle/>
                    <a:p>
                      <a:r>
                        <a:rPr lang="en-GB" sz="1400"/>
                        <a:t>West Berkshire</a:t>
                      </a:r>
                    </a:p>
                  </a:txBody>
                  <a:tcPr/>
                </a:tc>
                <a:tc>
                  <a:txBody>
                    <a:bodyPr/>
                    <a:lstStyle/>
                    <a:p>
                      <a:pPr algn="ctr"/>
                      <a:r>
                        <a:rPr lang="en-GB" sz="1400"/>
                        <a:t>93.3%</a:t>
                      </a:r>
                    </a:p>
                  </a:txBody>
                  <a:tcPr/>
                </a:tc>
                <a:extLst>
                  <a:ext uri="{0D108BD9-81ED-4DB2-BD59-A6C34878D82A}">
                    <a16:rowId xmlns:a16="http://schemas.microsoft.com/office/drawing/2014/main" val="1001072076"/>
                  </a:ext>
                </a:extLst>
              </a:tr>
              <a:tr h="370840">
                <a:tc>
                  <a:txBody>
                    <a:bodyPr/>
                    <a:lstStyle/>
                    <a:p>
                      <a:r>
                        <a:rPr lang="en-GB" sz="1400"/>
                        <a:t>Poole</a:t>
                      </a:r>
                    </a:p>
                  </a:txBody>
                  <a:tcPr/>
                </a:tc>
                <a:tc>
                  <a:txBody>
                    <a:bodyPr/>
                    <a:lstStyle/>
                    <a:p>
                      <a:pPr algn="ctr"/>
                      <a:r>
                        <a:rPr lang="en-GB" sz="1400"/>
                        <a:t>94.3%</a:t>
                      </a:r>
                    </a:p>
                  </a:txBody>
                  <a:tcPr/>
                </a:tc>
                <a:tc>
                  <a:txBody>
                    <a:bodyPr/>
                    <a:lstStyle/>
                    <a:p>
                      <a:r>
                        <a:rPr lang="en-GB" sz="1400"/>
                        <a:t>South Gloucestershire</a:t>
                      </a:r>
                    </a:p>
                  </a:txBody>
                  <a:tcPr/>
                </a:tc>
                <a:tc>
                  <a:txBody>
                    <a:bodyPr/>
                    <a:lstStyle/>
                    <a:p>
                      <a:pPr algn="ctr"/>
                      <a:r>
                        <a:rPr lang="en-GB" sz="1400"/>
                        <a:t>93.2%</a:t>
                      </a:r>
                    </a:p>
                  </a:txBody>
                  <a:tcPr/>
                </a:tc>
                <a:extLst>
                  <a:ext uri="{0D108BD9-81ED-4DB2-BD59-A6C34878D82A}">
                    <a16:rowId xmlns:a16="http://schemas.microsoft.com/office/drawing/2014/main" val="3178297049"/>
                  </a:ext>
                </a:extLst>
              </a:tr>
              <a:tr h="370840">
                <a:tc>
                  <a:txBody>
                    <a:bodyPr/>
                    <a:lstStyle/>
                    <a:p>
                      <a:r>
                        <a:rPr lang="en-GB" sz="1400"/>
                        <a:t>Bournemouth</a:t>
                      </a:r>
                    </a:p>
                  </a:txBody>
                  <a:tcPr/>
                </a:tc>
                <a:tc>
                  <a:txBody>
                    <a:bodyPr/>
                    <a:lstStyle/>
                    <a:p>
                      <a:pPr algn="ctr"/>
                      <a:r>
                        <a:rPr lang="en-GB" sz="1400"/>
                        <a:t>94.0%</a:t>
                      </a:r>
                    </a:p>
                  </a:txBody>
                  <a:tcPr/>
                </a:tc>
                <a:tc>
                  <a:txBody>
                    <a:bodyPr/>
                    <a:lstStyle/>
                    <a:p>
                      <a:r>
                        <a:rPr lang="en-GB" sz="1400"/>
                        <a:t>Hartlepool</a:t>
                      </a:r>
                    </a:p>
                  </a:txBody>
                  <a:tcPr/>
                </a:tc>
                <a:tc>
                  <a:txBody>
                    <a:bodyPr/>
                    <a:lstStyle/>
                    <a:p>
                      <a:pPr algn="ctr"/>
                      <a:r>
                        <a:rPr lang="en-GB" sz="1400"/>
                        <a:t>93.1%</a:t>
                      </a:r>
                    </a:p>
                  </a:txBody>
                  <a:tcPr/>
                </a:tc>
                <a:extLst>
                  <a:ext uri="{0D108BD9-81ED-4DB2-BD59-A6C34878D82A}">
                    <a16:rowId xmlns:a16="http://schemas.microsoft.com/office/drawing/2014/main" val="1616847538"/>
                  </a:ext>
                </a:extLst>
              </a:tr>
              <a:tr h="370840">
                <a:tc>
                  <a:txBody>
                    <a:bodyPr/>
                    <a:lstStyle/>
                    <a:p>
                      <a:r>
                        <a:rPr lang="en-GB" sz="1400"/>
                        <a:t>North Somerset</a:t>
                      </a:r>
                    </a:p>
                  </a:txBody>
                  <a:tcPr/>
                </a:tc>
                <a:tc>
                  <a:txBody>
                    <a:bodyPr/>
                    <a:lstStyle/>
                    <a:p>
                      <a:pPr algn="ctr"/>
                      <a:r>
                        <a:rPr lang="en-GB" sz="1400"/>
                        <a:t>94.0%</a:t>
                      </a:r>
                    </a:p>
                  </a:txBody>
                  <a:tcPr/>
                </a:tc>
                <a:tc>
                  <a:txBody>
                    <a:bodyPr/>
                    <a:lstStyle/>
                    <a:p>
                      <a:r>
                        <a:rPr lang="en-GB" sz="1400" b="1"/>
                        <a:t>East Riding of Yorkshire</a:t>
                      </a:r>
                    </a:p>
                  </a:txBody>
                  <a:tcPr/>
                </a:tc>
                <a:tc>
                  <a:txBody>
                    <a:bodyPr/>
                    <a:lstStyle/>
                    <a:p>
                      <a:pPr algn="ctr"/>
                      <a:r>
                        <a:rPr lang="en-GB" sz="1400"/>
                        <a:t>92.6%</a:t>
                      </a:r>
                    </a:p>
                  </a:txBody>
                  <a:tcPr/>
                </a:tc>
                <a:extLst>
                  <a:ext uri="{0D108BD9-81ED-4DB2-BD59-A6C34878D82A}">
                    <a16:rowId xmlns:a16="http://schemas.microsoft.com/office/drawing/2014/main" val="3439276821"/>
                  </a:ext>
                </a:extLst>
              </a:tr>
              <a:tr h="370840">
                <a:tc>
                  <a:txBody>
                    <a:bodyPr/>
                    <a:lstStyle/>
                    <a:p>
                      <a:r>
                        <a:rPr lang="en-GB" sz="1400"/>
                        <a:t>West Sussex</a:t>
                      </a:r>
                    </a:p>
                  </a:txBody>
                  <a:tcPr/>
                </a:tc>
                <a:tc>
                  <a:txBody>
                    <a:bodyPr/>
                    <a:lstStyle/>
                    <a:p>
                      <a:pPr algn="ctr"/>
                      <a:r>
                        <a:rPr lang="en-GB" sz="1400"/>
                        <a:t>93.9%</a:t>
                      </a:r>
                    </a:p>
                  </a:txBody>
                  <a:tcPr/>
                </a:tc>
                <a:tc>
                  <a:txBody>
                    <a:bodyPr/>
                    <a:lstStyle/>
                    <a:p>
                      <a:r>
                        <a:rPr lang="en-GB" sz="1400"/>
                        <a:t>Barnsley</a:t>
                      </a:r>
                    </a:p>
                  </a:txBody>
                  <a:tcPr/>
                </a:tc>
                <a:tc>
                  <a:txBody>
                    <a:bodyPr/>
                    <a:lstStyle/>
                    <a:p>
                      <a:pPr algn="ctr"/>
                      <a:r>
                        <a:rPr lang="en-GB" sz="1400"/>
                        <a:t>92.5%</a:t>
                      </a:r>
                    </a:p>
                  </a:txBody>
                  <a:tcPr/>
                </a:tc>
                <a:extLst>
                  <a:ext uri="{0D108BD9-81ED-4DB2-BD59-A6C34878D82A}">
                    <a16:rowId xmlns:a16="http://schemas.microsoft.com/office/drawing/2014/main" val="2043107822"/>
                  </a:ext>
                </a:extLst>
              </a:tr>
              <a:tr h="370840">
                <a:tc>
                  <a:txBody>
                    <a:bodyPr/>
                    <a:lstStyle/>
                    <a:p>
                      <a:r>
                        <a:rPr lang="en-GB" sz="1400"/>
                        <a:t>Medway Towns</a:t>
                      </a:r>
                    </a:p>
                  </a:txBody>
                  <a:tcPr/>
                </a:tc>
                <a:tc>
                  <a:txBody>
                    <a:bodyPr/>
                    <a:lstStyle/>
                    <a:p>
                      <a:pPr algn="ctr"/>
                      <a:r>
                        <a:rPr lang="en-GB" sz="1400"/>
                        <a:t>93.8%</a:t>
                      </a:r>
                    </a:p>
                  </a:txBody>
                  <a:tcPr/>
                </a:tc>
                <a:tc>
                  <a:txBody>
                    <a:bodyPr/>
                    <a:lstStyle/>
                    <a:p>
                      <a:r>
                        <a:rPr lang="en-GB" sz="1400"/>
                        <a:t>Cumberland</a:t>
                      </a:r>
                    </a:p>
                  </a:txBody>
                  <a:tcPr/>
                </a:tc>
                <a:tc>
                  <a:txBody>
                    <a:bodyPr/>
                    <a:lstStyle/>
                    <a:p>
                      <a:pPr algn="ctr"/>
                      <a:r>
                        <a:rPr lang="en-GB" sz="1400"/>
                        <a:t>92.3%</a:t>
                      </a:r>
                    </a:p>
                  </a:txBody>
                  <a:tcPr/>
                </a:tc>
                <a:extLst>
                  <a:ext uri="{0D108BD9-81ED-4DB2-BD59-A6C34878D82A}">
                    <a16:rowId xmlns:a16="http://schemas.microsoft.com/office/drawing/2014/main" val="2545555256"/>
                  </a:ext>
                </a:extLst>
              </a:tr>
            </a:tbl>
          </a:graphicData>
        </a:graphic>
      </p:graphicFrame>
    </p:spTree>
    <p:extLst>
      <p:ext uri="{BB962C8B-B14F-4D97-AF65-F5344CB8AC3E}">
        <p14:creationId xmlns:p14="http://schemas.microsoft.com/office/powerpoint/2010/main" val="11446669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17D02-32BA-402A-538E-B08DF4A37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525B1B-E8D1-6D64-33E7-69072AB69136}"/>
              </a:ext>
            </a:extLst>
          </p:cNvPr>
          <p:cNvSpPr>
            <a:spLocks noGrp="1"/>
          </p:cNvSpPr>
          <p:nvPr>
            <p:ph type="title"/>
          </p:nvPr>
        </p:nvSpPr>
        <p:spPr/>
        <p:txBody>
          <a:bodyPr/>
          <a:lstStyle/>
          <a:p>
            <a:r>
              <a:rPr lang="en-GB"/>
              <a:t>Top local authorities for service user dissatisfaction over the past 10 years**</a:t>
            </a:r>
          </a:p>
        </p:txBody>
      </p:sp>
      <p:graphicFrame>
        <p:nvGraphicFramePr>
          <p:cNvPr id="4" name="Content Placeholder 3">
            <a:extLst>
              <a:ext uri="{FF2B5EF4-FFF2-40B4-BE49-F238E27FC236}">
                <a16:creationId xmlns:a16="http://schemas.microsoft.com/office/drawing/2014/main" id="{5E604002-703C-3AE6-C816-CC074841566C}"/>
              </a:ext>
            </a:extLst>
          </p:cNvPr>
          <p:cNvGraphicFramePr>
            <a:graphicFrameLocks noGrp="1"/>
          </p:cNvGraphicFramePr>
          <p:nvPr>
            <p:ph idx="1"/>
            <p:extLst>
              <p:ext uri="{D42A27DB-BD31-4B8C-83A1-F6EECF244321}">
                <p14:modId xmlns:p14="http://schemas.microsoft.com/office/powerpoint/2010/main" val="1327827253"/>
              </p:ext>
            </p:extLst>
          </p:nvPr>
        </p:nvGraphicFramePr>
        <p:xfrm>
          <a:off x="457200" y="1351284"/>
          <a:ext cx="8374899" cy="4875190"/>
        </p:xfrm>
        <a:graphic>
          <a:graphicData uri="http://schemas.openxmlformats.org/drawingml/2006/table">
            <a:tbl>
              <a:tblPr firstRow="1" bandRow="1">
                <a:tableStyleId>{5C22544A-7EE6-4342-B048-85BDC9FD1C3A}</a:tableStyleId>
              </a:tblPr>
              <a:tblGrid>
                <a:gridCol w="1784853">
                  <a:extLst>
                    <a:ext uri="{9D8B030D-6E8A-4147-A177-3AD203B41FA5}">
                      <a16:colId xmlns:a16="http://schemas.microsoft.com/office/drawing/2014/main" val="1203340022"/>
                    </a:ext>
                  </a:extLst>
                </a:gridCol>
                <a:gridCol w="1465851">
                  <a:extLst>
                    <a:ext uri="{9D8B030D-6E8A-4147-A177-3AD203B41FA5}">
                      <a16:colId xmlns:a16="http://schemas.microsoft.com/office/drawing/2014/main" val="494695875"/>
                    </a:ext>
                  </a:extLst>
                </a:gridCol>
                <a:gridCol w="569355">
                  <a:extLst>
                    <a:ext uri="{9D8B030D-6E8A-4147-A177-3AD203B41FA5}">
                      <a16:colId xmlns:a16="http://schemas.microsoft.com/office/drawing/2014/main" val="711870430"/>
                    </a:ext>
                  </a:extLst>
                </a:gridCol>
                <a:gridCol w="569355">
                  <a:extLst>
                    <a:ext uri="{9D8B030D-6E8A-4147-A177-3AD203B41FA5}">
                      <a16:colId xmlns:a16="http://schemas.microsoft.com/office/drawing/2014/main" val="1400219313"/>
                    </a:ext>
                  </a:extLst>
                </a:gridCol>
                <a:gridCol w="569355">
                  <a:extLst>
                    <a:ext uri="{9D8B030D-6E8A-4147-A177-3AD203B41FA5}">
                      <a16:colId xmlns:a16="http://schemas.microsoft.com/office/drawing/2014/main" val="78563307"/>
                    </a:ext>
                  </a:extLst>
                </a:gridCol>
                <a:gridCol w="569355">
                  <a:extLst>
                    <a:ext uri="{9D8B030D-6E8A-4147-A177-3AD203B41FA5}">
                      <a16:colId xmlns:a16="http://schemas.microsoft.com/office/drawing/2014/main" val="3457817514"/>
                    </a:ext>
                  </a:extLst>
                </a:gridCol>
                <a:gridCol w="569355">
                  <a:extLst>
                    <a:ext uri="{9D8B030D-6E8A-4147-A177-3AD203B41FA5}">
                      <a16:colId xmlns:a16="http://schemas.microsoft.com/office/drawing/2014/main" val="3176399112"/>
                    </a:ext>
                  </a:extLst>
                </a:gridCol>
                <a:gridCol w="569355">
                  <a:extLst>
                    <a:ext uri="{9D8B030D-6E8A-4147-A177-3AD203B41FA5}">
                      <a16:colId xmlns:a16="http://schemas.microsoft.com/office/drawing/2014/main" val="1899605689"/>
                    </a:ext>
                  </a:extLst>
                </a:gridCol>
                <a:gridCol w="569355">
                  <a:extLst>
                    <a:ext uri="{9D8B030D-6E8A-4147-A177-3AD203B41FA5}">
                      <a16:colId xmlns:a16="http://schemas.microsoft.com/office/drawing/2014/main" val="2154299223"/>
                    </a:ext>
                  </a:extLst>
                </a:gridCol>
                <a:gridCol w="569355">
                  <a:extLst>
                    <a:ext uri="{9D8B030D-6E8A-4147-A177-3AD203B41FA5}">
                      <a16:colId xmlns:a16="http://schemas.microsoft.com/office/drawing/2014/main" val="3969762194"/>
                    </a:ext>
                  </a:extLst>
                </a:gridCol>
                <a:gridCol w="569355">
                  <a:extLst>
                    <a:ext uri="{9D8B030D-6E8A-4147-A177-3AD203B41FA5}">
                      <a16:colId xmlns:a16="http://schemas.microsoft.com/office/drawing/2014/main" val="254285141"/>
                    </a:ext>
                  </a:extLst>
                </a:gridCol>
              </a:tblGrid>
              <a:tr h="553716">
                <a:tc>
                  <a:txBody>
                    <a:bodyPr/>
                    <a:lstStyle/>
                    <a:p>
                      <a:r>
                        <a:rPr lang="en-GB" sz="1400" dirty="0"/>
                        <a:t>Local authority</a:t>
                      </a:r>
                    </a:p>
                  </a:txBody>
                  <a:tcPr marL="82388" marR="82388" marT="41194" marB="41194"/>
                </a:tc>
                <a:tc>
                  <a:txBody>
                    <a:bodyPr/>
                    <a:lstStyle/>
                    <a:p>
                      <a:r>
                        <a:rPr lang="en-GB" sz="1400" dirty="0"/>
                        <a:t>Frequency</a:t>
                      </a:r>
                    </a:p>
                  </a:txBody>
                  <a:tcPr marL="82388" marR="82388" marT="41194" marB="41194"/>
                </a:tc>
                <a:tc>
                  <a:txBody>
                    <a:bodyPr/>
                    <a:lstStyle/>
                    <a:p>
                      <a:r>
                        <a:rPr lang="en-GB" sz="1400" dirty="0"/>
                        <a:t>14-15</a:t>
                      </a:r>
                    </a:p>
                  </a:txBody>
                  <a:tcPr marL="82388" marR="82388" marT="41194" marB="41194"/>
                </a:tc>
                <a:tc>
                  <a:txBody>
                    <a:bodyPr/>
                    <a:lstStyle/>
                    <a:p>
                      <a:r>
                        <a:rPr lang="en-GB" sz="1400"/>
                        <a:t>15-16</a:t>
                      </a:r>
                    </a:p>
                  </a:txBody>
                  <a:tcPr marL="82388" marR="82388" marT="41194" marB="41194"/>
                </a:tc>
                <a:tc>
                  <a:txBody>
                    <a:bodyPr/>
                    <a:lstStyle/>
                    <a:p>
                      <a:r>
                        <a:rPr lang="en-GB" sz="1400" dirty="0"/>
                        <a:t>16-17</a:t>
                      </a:r>
                    </a:p>
                  </a:txBody>
                  <a:tcPr marL="82388" marR="82388" marT="41194" marB="41194"/>
                </a:tc>
                <a:tc>
                  <a:txBody>
                    <a:bodyPr/>
                    <a:lstStyle/>
                    <a:p>
                      <a:r>
                        <a:rPr lang="en-GB" sz="1400" dirty="0"/>
                        <a:t>17-18</a:t>
                      </a:r>
                    </a:p>
                  </a:txBody>
                  <a:tcPr marL="82388" marR="82388" marT="41194" marB="41194"/>
                </a:tc>
                <a:tc>
                  <a:txBody>
                    <a:bodyPr/>
                    <a:lstStyle/>
                    <a:p>
                      <a:r>
                        <a:rPr lang="en-GB" sz="1400" dirty="0"/>
                        <a:t>18-19</a:t>
                      </a:r>
                    </a:p>
                  </a:txBody>
                  <a:tcPr marL="82388" marR="82388" marT="41194" marB="41194"/>
                </a:tc>
                <a:tc>
                  <a:txBody>
                    <a:bodyPr/>
                    <a:lstStyle/>
                    <a:p>
                      <a:r>
                        <a:rPr lang="en-GB" sz="1400" dirty="0"/>
                        <a:t>19-20</a:t>
                      </a:r>
                    </a:p>
                  </a:txBody>
                  <a:tcPr marL="82388" marR="82388" marT="41194" marB="41194"/>
                </a:tc>
                <a:tc>
                  <a:txBody>
                    <a:bodyPr/>
                    <a:lstStyle/>
                    <a:p>
                      <a:r>
                        <a:rPr lang="en-GB" sz="1400" dirty="0"/>
                        <a:t>21-22</a:t>
                      </a:r>
                    </a:p>
                  </a:txBody>
                  <a:tcPr marL="82388" marR="82388" marT="41194" marB="41194"/>
                </a:tc>
                <a:tc>
                  <a:txBody>
                    <a:bodyPr/>
                    <a:lstStyle/>
                    <a:p>
                      <a:r>
                        <a:rPr lang="en-GB" sz="1400" dirty="0"/>
                        <a:t>22-23</a:t>
                      </a:r>
                    </a:p>
                  </a:txBody>
                  <a:tcPr marL="82388" marR="82388" marT="41194" marB="41194"/>
                </a:tc>
                <a:tc>
                  <a:txBody>
                    <a:bodyPr/>
                    <a:lstStyle/>
                    <a:p>
                      <a:r>
                        <a:rPr lang="en-GB" sz="1400" dirty="0"/>
                        <a:t>23-24</a:t>
                      </a:r>
                    </a:p>
                  </a:txBody>
                  <a:tcPr marL="82388" marR="82388" marT="41194" marB="41194"/>
                </a:tc>
                <a:extLst>
                  <a:ext uri="{0D108BD9-81ED-4DB2-BD59-A6C34878D82A}">
                    <a16:rowId xmlns:a16="http://schemas.microsoft.com/office/drawing/2014/main" val="992750371"/>
                  </a:ext>
                </a:extLst>
              </a:tr>
              <a:tr h="223281">
                <a:tc>
                  <a:txBody>
                    <a:bodyPr/>
                    <a:lstStyle/>
                    <a:p>
                      <a:pPr marL="0" algn="l" defTabSz="914400" rtl="0" eaLnBrk="1" fontAlgn="b" latinLnBrk="0" hangingPunct="1"/>
                      <a:r>
                        <a:rPr lang="en-GB" sz="1400" b="0" i="0" u="none" strike="noStrike" kern="1200" dirty="0">
                          <a:solidFill>
                            <a:schemeClr val="tx1"/>
                          </a:solidFill>
                          <a:effectLst/>
                          <a:latin typeface="Arial" panose="020B0604020202020204" pitchFamily="34" charset="0"/>
                          <a:ea typeface="+mn-ea"/>
                          <a:cs typeface="+mn-cs"/>
                        </a:rPr>
                        <a:t>Waltham Forest</a:t>
                      </a:r>
                    </a:p>
                  </a:txBody>
                  <a:tcPr marL="75583" marR="75583" marT="37793" marB="37793"/>
                </a:tc>
                <a:tc>
                  <a:txBody>
                    <a:bodyPr/>
                    <a:lstStyle/>
                    <a:p>
                      <a:pPr marL="0" algn="ctr" defTabSz="914400" rtl="0" eaLnBrk="1" fontAlgn="b" latinLnBrk="0" hangingPunct="1"/>
                      <a:r>
                        <a:rPr lang="en-GB" sz="1400" b="0" i="0" u="none" strike="noStrike" kern="1200">
                          <a:solidFill>
                            <a:schemeClr val="tx1"/>
                          </a:solidFill>
                          <a:effectLst/>
                          <a:latin typeface="Arial" panose="020B0604020202020204" pitchFamily="34" charset="0"/>
                          <a:ea typeface="+mn-ea"/>
                          <a:cs typeface="+mn-cs"/>
                        </a:rPr>
                        <a:t>7</a:t>
                      </a:r>
                    </a:p>
                  </a:txBody>
                  <a:tcPr marL="75583" marR="75583" marT="37793" marB="377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extLst>
                  <a:ext uri="{0D108BD9-81ED-4DB2-BD59-A6C34878D82A}">
                    <a16:rowId xmlns:a16="http://schemas.microsoft.com/office/drawing/2014/main" val="1088313705"/>
                  </a:ext>
                </a:extLst>
              </a:tr>
              <a:tr h="37678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Lambeth</a:t>
                      </a:r>
                    </a:p>
                  </a:txBody>
                  <a:tcPr marL="75583" marR="75583" marT="37793" marB="37793"/>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6</a:t>
                      </a:r>
                    </a:p>
                  </a:txBody>
                  <a:tcPr marL="75583" marR="75583" marT="37793" marB="377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extLst>
                  <a:ext uri="{0D108BD9-81ED-4DB2-BD59-A6C34878D82A}">
                    <a16:rowId xmlns:a16="http://schemas.microsoft.com/office/drawing/2014/main" val="2408045413"/>
                  </a:ext>
                </a:extLst>
              </a:tr>
              <a:tr h="429493">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Hammersmith and Fulham</a:t>
                      </a:r>
                    </a:p>
                  </a:txBody>
                  <a:tcPr marL="75583" marR="75583" marT="37793" marB="37793"/>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5</a:t>
                      </a:r>
                    </a:p>
                  </a:txBody>
                  <a:tcPr marL="75583" marR="75583" marT="37793" marB="377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extLst>
                  <a:ext uri="{0D108BD9-81ED-4DB2-BD59-A6C34878D82A}">
                    <a16:rowId xmlns:a16="http://schemas.microsoft.com/office/drawing/2014/main" val="3669145375"/>
                  </a:ext>
                </a:extLst>
              </a:tr>
              <a:tr h="37678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Sheffield</a:t>
                      </a:r>
                    </a:p>
                  </a:txBody>
                  <a:tcPr marL="75583" marR="75583" marT="37793" marB="37793"/>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5</a:t>
                      </a:r>
                    </a:p>
                  </a:txBody>
                  <a:tcPr marL="75583" marR="75583" marT="37793" marB="377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extLst>
                  <a:ext uri="{0D108BD9-81ED-4DB2-BD59-A6C34878D82A}">
                    <a16:rowId xmlns:a16="http://schemas.microsoft.com/office/drawing/2014/main" val="805487574"/>
                  </a:ext>
                </a:extLst>
              </a:tr>
              <a:tr h="37678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Manchester</a:t>
                      </a:r>
                    </a:p>
                  </a:txBody>
                  <a:tcPr marL="75583" marR="75583" marT="37793" marB="37793"/>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5</a:t>
                      </a:r>
                    </a:p>
                  </a:txBody>
                  <a:tcPr marL="75583" marR="75583" marT="37793" marB="377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FF0000"/>
                        </a:solidFill>
                      </a:endParaRPr>
                    </a:p>
                  </a:txBody>
                  <a:tcPr marL="82388" marR="82388" marT="41194" marB="41194"/>
                </a:tc>
                <a:extLst>
                  <a:ext uri="{0D108BD9-81ED-4DB2-BD59-A6C34878D82A}">
                    <a16:rowId xmlns:a16="http://schemas.microsoft.com/office/drawing/2014/main" val="4222906309"/>
                  </a:ext>
                </a:extLst>
              </a:tr>
              <a:tr h="37678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Ealing</a:t>
                      </a:r>
                    </a:p>
                  </a:txBody>
                  <a:tcPr marL="75583" marR="75583" marT="37793" marB="37793"/>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4</a:t>
                      </a:r>
                    </a:p>
                  </a:txBody>
                  <a:tcPr marL="75583" marR="75583" marT="37793" marB="37793"/>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extLst>
                  <a:ext uri="{0D108BD9-81ED-4DB2-BD59-A6C34878D82A}">
                    <a16:rowId xmlns:a16="http://schemas.microsoft.com/office/drawing/2014/main" val="3717217843"/>
                  </a:ext>
                </a:extLst>
              </a:tr>
              <a:tr h="37678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Southwark</a:t>
                      </a:r>
                    </a:p>
                  </a:txBody>
                  <a:tcPr marL="75583" marR="75583" marT="37793" marB="37793"/>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4</a:t>
                      </a:r>
                    </a:p>
                  </a:txBody>
                  <a:tcPr marL="75583" marR="75583" marT="37793" marB="37793"/>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extLst>
                  <a:ext uri="{0D108BD9-81ED-4DB2-BD59-A6C34878D82A}">
                    <a16:rowId xmlns:a16="http://schemas.microsoft.com/office/drawing/2014/main" val="4057714749"/>
                  </a:ext>
                </a:extLst>
              </a:tr>
              <a:tr h="376789">
                <a:tc>
                  <a:txBody>
                    <a:bodyPr/>
                    <a:lstStyle/>
                    <a:p>
                      <a:pPr marL="0" algn="l" defTabSz="914400" rtl="0" eaLnBrk="1" fontAlgn="b" latinLnBrk="0" hangingPunct="1"/>
                      <a:r>
                        <a:rPr lang="en-GB" sz="1400" b="0" i="0" u="none" strike="noStrike" kern="1200" dirty="0">
                          <a:solidFill>
                            <a:srgbClr val="000000"/>
                          </a:solidFill>
                          <a:effectLst/>
                          <a:latin typeface="Arial" panose="020B0604020202020204" pitchFamily="34" charset="0"/>
                          <a:ea typeface="+mn-ea"/>
                          <a:cs typeface="+mn-cs"/>
                        </a:rPr>
                        <a:t>Islington</a:t>
                      </a:r>
                    </a:p>
                  </a:txBody>
                  <a:tcPr marL="75583" marR="75583" marT="37793" marB="37793" anchor="b"/>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3</a:t>
                      </a:r>
                    </a:p>
                  </a:txBody>
                  <a:tcPr marL="75583" marR="75583" marT="37793" marB="37793"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extLst>
                  <a:ext uri="{0D108BD9-81ED-4DB2-BD59-A6C34878D82A}">
                    <a16:rowId xmlns:a16="http://schemas.microsoft.com/office/drawing/2014/main" val="3404270000"/>
                  </a:ext>
                </a:extLst>
              </a:tr>
              <a:tr h="37678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Brent</a:t>
                      </a:r>
                    </a:p>
                  </a:txBody>
                  <a:tcPr marL="75583" marR="75583" marT="37793" marB="37793" anchor="b"/>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3</a:t>
                      </a:r>
                    </a:p>
                  </a:txBody>
                  <a:tcPr marL="75583" marR="75583" marT="37793" marB="37793"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extLst>
                  <a:ext uri="{0D108BD9-81ED-4DB2-BD59-A6C34878D82A}">
                    <a16:rowId xmlns:a16="http://schemas.microsoft.com/office/drawing/2014/main" val="3458834418"/>
                  </a:ext>
                </a:extLst>
              </a:tr>
              <a:tr h="429493">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Kensington and Chelsea</a:t>
                      </a:r>
                    </a:p>
                  </a:txBody>
                  <a:tcPr marL="75583" marR="75583" marT="37793" marB="37793" anchor="b"/>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3</a:t>
                      </a:r>
                    </a:p>
                  </a:txBody>
                  <a:tcPr marL="75583" marR="75583" marT="37793" marB="37793" anchor="b"/>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p>
                    <a:p>
                      <a:pPr algn="ct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extLst>
                  <a:ext uri="{0D108BD9-81ED-4DB2-BD59-A6C34878D82A}">
                    <a16:rowId xmlns:a16="http://schemas.microsoft.com/office/drawing/2014/main" val="48894988"/>
                  </a:ext>
                </a:extLst>
              </a:tr>
              <a:tr h="376789">
                <a:tc>
                  <a:txBody>
                    <a:bodyPr/>
                    <a:lstStyle/>
                    <a:p>
                      <a:pPr marL="0" algn="l" defTabSz="914400" rtl="0" eaLnBrk="1" fontAlgn="b" latinLnBrk="0" hangingPunct="1"/>
                      <a:r>
                        <a:rPr lang="en-GB" sz="1400" b="0" i="0" u="none" strike="noStrike" kern="1200">
                          <a:solidFill>
                            <a:srgbClr val="000000"/>
                          </a:solidFill>
                          <a:effectLst/>
                          <a:latin typeface="Arial" panose="020B0604020202020204" pitchFamily="34" charset="0"/>
                          <a:ea typeface="+mn-ea"/>
                          <a:cs typeface="+mn-cs"/>
                        </a:rPr>
                        <a:t>Hillingdon</a:t>
                      </a:r>
                    </a:p>
                  </a:txBody>
                  <a:tcPr marL="75583" marR="75583" marT="37793" marB="37793" anchor="b"/>
                </a:tc>
                <a:tc>
                  <a:txBody>
                    <a:bodyPr/>
                    <a:lstStyle/>
                    <a:p>
                      <a:pPr marL="0" algn="ctr" defTabSz="914400" rtl="0" eaLnBrk="1" fontAlgn="b" latinLnBrk="0" hangingPunct="1"/>
                      <a:r>
                        <a:rPr lang="en-GB" sz="1400" b="0" i="0" u="none" strike="noStrike" kern="1200">
                          <a:solidFill>
                            <a:srgbClr val="001830"/>
                          </a:solidFill>
                          <a:effectLst/>
                          <a:latin typeface="Arial" panose="020B0604020202020204" pitchFamily="34" charset="0"/>
                          <a:ea typeface="+mn-ea"/>
                          <a:cs typeface="+mn-cs"/>
                        </a:rPr>
                        <a:t>3</a:t>
                      </a:r>
                    </a:p>
                  </a:txBody>
                  <a:tcPr marL="75583" marR="75583" marT="37793" marB="37793" anchor="b"/>
                </a:tc>
                <a:tc>
                  <a:txBody>
                    <a:bodyPr/>
                    <a:lstStyle/>
                    <a:p>
                      <a:pPr algn="ctr"/>
                      <a:endParaRPr lang="en-GB" sz="1400" b="1">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a:solidFill>
                            <a:srgbClr val="FF0000"/>
                          </a:solidFill>
                          <a:sym typeface="Wingdings" panose="05000000000000000000" pitchFamily="2" charset="2"/>
                        </a:rPr>
                        <a:t></a:t>
                      </a:r>
                      <a:endParaRPr lang="en-GB" sz="1400" b="1">
                        <a:solidFill>
                          <a:srgbClr val="FF0000"/>
                        </a:solidFill>
                      </a:endParaRPr>
                    </a:p>
                  </a:txBody>
                  <a:tcPr marL="82388" marR="82388" marT="41194" marB="41194"/>
                </a:tc>
                <a:tc>
                  <a:txBody>
                    <a:bodyPr/>
                    <a:lstStyle/>
                    <a:p>
                      <a:pPr algn="ctr"/>
                      <a:endParaRPr lang="en-GB" sz="1400" b="1" dirty="0">
                        <a:solidFill>
                          <a:srgbClr val="FF0000"/>
                        </a:solidFill>
                      </a:endParaRPr>
                    </a:p>
                  </a:txBody>
                  <a:tcPr marL="82388" marR="82388" marT="41194" marB="41194"/>
                </a:tc>
                <a:tc>
                  <a:txBody>
                    <a:bodyPr/>
                    <a:lstStyle/>
                    <a:p>
                      <a:pPr algn="ctr"/>
                      <a:endParaRPr lang="en-GB" sz="1400" b="1" dirty="0">
                        <a:solidFill>
                          <a:srgbClr val="FF0000"/>
                        </a:solidFill>
                      </a:endParaRPr>
                    </a:p>
                  </a:txBody>
                  <a:tcPr marL="82388" marR="82388" marT="41194" marB="41194"/>
                </a:tc>
                <a:tc>
                  <a:txBody>
                    <a:bodyPr/>
                    <a:lstStyle/>
                    <a:p>
                      <a:pPr algn="ct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rgbClr val="FF0000"/>
                          </a:solidFill>
                          <a:sym typeface="Wingdings" panose="05000000000000000000" pitchFamily="2" charset="2"/>
                        </a:rPr>
                        <a:t></a:t>
                      </a:r>
                      <a:endParaRPr lang="en-GB" sz="1400" b="1" dirty="0">
                        <a:solidFill>
                          <a:srgbClr val="FF0000"/>
                        </a:solidFill>
                      </a:endParaRPr>
                    </a:p>
                  </a:txBody>
                  <a:tcPr marL="82388" marR="82388" marT="41194" marB="41194"/>
                </a:tc>
                <a:tc>
                  <a:txBody>
                    <a:bodyPr/>
                    <a:lstStyle/>
                    <a:p>
                      <a:pPr algn="ctr"/>
                      <a:endParaRPr lang="en-GB" sz="1400" b="1">
                        <a:solidFill>
                          <a:srgbClr val="FF0000"/>
                        </a:solidFill>
                      </a:endParaRPr>
                    </a:p>
                  </a:txBody>
                  <a:tcPr marL="82388" marR="82388" marT="41194" marB="41194"/>
                </a:tc>
                <a:tc>
                  <a:txBody>
                    <a:bodyPr/>
                    <a:lstStyle/>
                    <a:p>
                      <a:pPr algn="ctr"/>
                      <a:endParaRPr lang="en-GB" sz="1400" b="1" dirty="0">
                        <a:solidFill>
                          <a:srgbClr val="FF0000"/>
                        </a:solidFill>
                      </a:endParaRPr>
                    </a:p>
                  </a:txBody>
                  <a:tcPr marL="82388" marR="82388" marT="41194" marB="41194"/>
                </a:tc>
                <a:extLst>
                  <a:ext uri="{0D108BD9-81ED-4DB2-BD59-A6C34878D82A}">
                    <a16:rowId xmlns:a16="http://schemas.microsoft.com/office/drawing/2014/main" val="3089630463"/>
                  </a:ext>
                </a:extLst>
              </a:tr>
            </a:tbl>
          </a:graphicData>
        </a:graphic>
      </p:graphicFrame>
      <p:sp>
        <p:nvSpPr>
          <p:cNvPr id="5" name="TextBox 4">
            <a:extLst>
              <a:ext uri="{FF2B5EF4-FFF2-40B4-BE49-F238E27FC236}">
                <a16:creationId xmlns:a16="http://schemas.microsoft.com/office/drawing/2014/main" id="{55D9F8DD-A156-14AE-003D-B4DB34DA0D1F}"/>
              </a:ext>
            </a:extLst>
          </p:cNvPr>
          <p:cNvSpPr txBox="1"/>
          <p:nvPr/>
        </p:nvSpPr>
        <p:spPr>
          <a:xfrm>
            <a:off x="457200" y="6162969"/>
            <a:ext cx="8229600" cy="400110"/>
          </a:xfrm>
          <a:prstGeom prst="rect">
            <a:avLst/>
          </a:prstGeom>
          <a:noFill/>
        </p:spPr>
        <p:txBody>
          <a:bodyPr wrap="square" rtlCol="0">
            <a:spAutoFit/>
          </a:bodyPr>
          <a:lstStyle/>
          <a:p>
            <a:endParaRPr lang="en-GB" sz="1000" i="1">
              <a:solidFill>
                <a:srgbClr val="FF6600"/>
              </a:solidFill>
            </a:endParaRPr>
          </a:p>
          <a:p>
            <a:r>
              <a:rPr lang="en-GB" sz="1000" i="1">
                <a:solidFill>
                  <a:srgbClr val="FF6600"/>
                </a:solidFill>
              </a:rPr>
              <a:t>* Not including 2020-21     ** LAs which have appeared three times or more</a:t>
            </a:r>
          </a:p>
        </p:txBody>
      </p:sp>
      <p:sp>
        <p:nvSpPr>
          <p:cNvPr id="3" name="TextBox 2">
            <a:extLst>
              <a:ext uri="{FF2B5EF4-FFF2-40B4-BE49-F238E27FC236}">
                <a16:creationId xmlns:a16="http://schemas.microsoft.com/office/drawing/2014/main" id="{261BB5A6-B047-1D1A-D74C-2D00E72F93AE}"/>
              </a:ext>
            </a:extLst>
          </p:cNvPr>
          <p:cNvSpPr txBox="1"/>
          <p:nvPr/>
        </p:nvSpPr>
        <p:spPr>
          <a:xfrm>
            <a:off x="1082064" y="3578391"/>
            <a:ext cx="7306444" cy="923330"/>
          </a:xfrm>
          <a:prstGeom prst="rect">
            <a:avLst/>
          </a:prstGeom>
          <a:solidFill>
            <a:schemeClr val="bg1"/>
          </a:solidFill>
          <a:ln w="28575">
            <a:solidFill>
              <a:schemeClr val="accent2"/>
            </a:solidFill>
          </a:ln>
        </p:spPr>
        <p:txBody>
          <a:bodyPr wrap="square" rtlCol="0">
            <a:spAutoFit/>
          </a:bodyPr>
          <a:lstStyle/>
          <a:p>
            <a:r>
              <a:rPr lang="en-GB" dirty="0"/>
              <a:t>By comparison, if you’re doing poorly, you might stay in that position for longer. The LAs who were often in the ‘bottom 10’ were there more often than those in the ‘top 10’.</a:t>
            </a:r>
          </a:p>
        </p:txBody>
      </p:sp>
    </p:spTree>
    <p:extLst>
      <p:ext uri="{BB962C8B-B14F-4D97-AF65-F5344CB8AC3E}">
        <p14:creationId xmlns:p14="http://schemas.microsoft.com/office/powerpoint/2010/main" val="107920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4C28C-1908-B2DD-EF05-5C21FC152829}"/>
              </a:ext>
            </a:extLst>
          </p:cNvPr>
          <p:cNvSpPr>
            <a:spLocks noGrp="1"/>
          </p:cNvSpPr>
          <p:nvPr>
            <p:ph type="title"/>
          </p:nvPr>
        </p:nvSpPr>
        <p:spPr>
          <a:xfrm>
            <a:off x="457200" y="274638"/>
            <a:ext cx="7643192" cy="745290"/>
          </a:xfrm>
        </p:spPr>
        <p:txBody>
          <a:bodyPr/>
          <a:lstStyle/>
          <a:p>
            <a:r>
              <a:rPr lang="en-GB" i="1" dirty="0"/>
              <a:t>The context in 2014-15…</a:t>
            </a:r>
          </a:p>
        </p:txBody>
      </p:sp>
      <p:pic>
        <p:nvPicPr>
          <p:cNvPr id="1026" name="Picture 2" descr="British PM David Cameron confounds polls to win second term ...">
            <a:extLst>
              <a:ext uri="{FF2B5EF4-FFF2-40B4-BE49-F238E27FC236}">
                <a16:creationId xmlns:a16="http://schemas.microsoft.com/office/drawing/2014/main" id="{FF7CA940-FA65-3556-CDEB-DA9E976CD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87" y="4230221"/>
            <a:ext cx="3609081" cy="216544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ameron and Clegg considered audacious electoral pact in 2015 | Liberal-Conservative  coalition | The Guardian">
            <a:extLst>
              <a:ext uri="{FF2B5EF4-FFF2-40B4-BE49-F238E27FC236}">
                <a16:creationId xmlns:a16="http://schemas.microsoft.com/office/drawing/2014/main" id="{AFE0977A-82C5-9EAE-E02F-E449FD41CC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400" y="1177811"/>
            <a:ext cx="3320851" cy="24906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lag of Europe - Wikipedia">
            <a:extLst>
              <a:ext uri="{FF2B5EF4-FFF2-40B4-BE49-F238E27FC236}">
                <a16:creationId xmlns:a16="http://schemas.microsoft.com/office/drawing/2014/main" id="{09BC7166-9268-214B-634A-EA1CA6D454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0713" y="4406115"/>
            <a:ext cx="2984333" cy="1989555"/>
          </a:xfrm>
          <a:prstGeom prst="rect">
            <a:avLst/>
          </a:prstGeom>
          <a:noFill/>
          <a:extLst>
            <a:ext uri="{909E8E84-426E-40DD-AFC4-6F175D3DCCD1}">
              <a14:hiddenFill xmlns:a14="http://schemas.microsoft.com/office/drawing/2010/main">
                <a:solidFill>
                  <a:srgbClr val="FFFFFF"/>
                </a:solidFill>
              </a14:hiddenFill>
            </a:ext>
          </a:extLst>
        </p:spPr>
      </p:pic>
      <p:sp>
        <p:nvSpPr>
          <p:cNvPr id="4" name="Arrow: Right 3">
            <a:extLst>
              <a:ext uri="{FF2B5EF4-FFF2-40B4-BE49-F238E27FC236}">
                <a16:creationId xmlns:a16="http://schemas.microsoft.com/office/drawing/2014/main" id="{1B34065F-8B17-0845-89CD-F998BE5B7A5E}"/>
              </a:ext>
            </a:extLst>
          </p:cNvPr>
          <p:cNvSpPr/>
          <p:nvPr/>
        </p:nvSpPr>
        <p:spPr>
          <a:xfrm rot="5400000">
            <a:off x="2062305" y="3726790"/>
            <a:ext cx="467042" cy="41351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i="1"/>
          </a:p>
        </p:txBody>
      </p:sp>
      <p:pic>
        <p:nvPicPr>
          <p:cNvPr id="5" name="Picture 4">
            <a:extLst>
              <a:ext uri="{FF2B5EF4-FFF2-40B4-BE49-F238E27FC236}">
                <a16:creationId xmlns:a16="http://schemas.microsoft.com/office/drawing/2014/main" id="{1CD9B218-7408-E2C2-869A-2B28A703A495}"/>
              </a:ext>
            </a:extLst>
          </p:cNvPr>
          <p:cNvPicPr>
            <a:picLocks noChangeAspect="1"/>
          </p:cNvPicPr>
          <p:nvPr/>
        </p:nvPicPr>
        <p:blipFill>
          <a:blip r:embed="rId6"/>
          <a:stretch>
            <a:fillRect/>
          </a:stretch>
        </p:blipFill>
        <p:spPr>
          <a:xfrm>
            <a:off x="4773255" y="1146234"/>
            <a:ext cx="3874459" cy="2843410"/>
          </a:xfrm>
          <a:prstGeom prst="rect">
            <a:avLst/>
          </a:prstGeom>
        </p:spPr>
      </p:pic>
      <p:sp>
        <p:nvSpPr>
          <p:cNvPr id="7" name="TextBox 6">
            <a:extLst>
              <a:ext uri="{FF2B5EF4-FFF2-40B4-BE49-F238E27FC236}">
                <a16:creationId xmlns:a16="http://schemas.microsoft.com/office/drawing/2014/main" id="{254ADF31-84E2-532D-7DE3-06C2200990A4}"/>
              </a:ext>
            </a:extLst>
          </p:cNvPr>
          <p:cNvSpPr txBox="1"/>
          <p:nvPr/>
        </p:nvSpPr>
        <p:spPr>
          <a:xfrm>
            <a:off x="4773255" y="3133430"/>
            <a:ext cx="3874459" cy="307777"/>
          </a:xfrm>
          <a:prstGeom prst="rect">
            <a:avLst/>
          </a:prstGeom>
          <a:solidFill>
            <a:srgbClr val="005C00"/>
          </a:solidFill>
        </p:spPr>
        <p:txBody>
          <a:bodyPr wrap="square">
            <a:spAutoFit/>
          </a:bodyPr>
          <a:lstStyle/>
          <a:p>
            <a:r>
              <a:rPr lang="en-GB" sz="1400" i="1" dirty="0">
                <a:solidFill>
                  <a:schemeClr val="bg1"/>
                </a:solidFill>
              </a:rPr>
              <a:t>“Whatever happens much austerity lies ahead”</a:t>
            </a:r>
          </a:p>
        </p:txBody>
      </p:sp>
    </p:spTree>
    <p:extLst>
      <p:ext uri="{BB962C8B-B14F-4D97-AF65-F5344CB8AC3E}">
        <p14:creationId xmlns:p14="http://schemas.microsoft.com/office/powerpoint/2010/main" val="13473082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0FE73-2410-404D-A96A-BC244E19DE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3881BF-FB4B-4453-7AC3-BA7185B105EA}"/>
              </a:ext>
            </a:extLst>
          </p:cNvPr>
          <p:cNvSpPr>
            <a:spLocks noGrp="1"/>
          </p:cNvSpPr>
          <p:nvPr>
            <p:ph type="title"/>
          </p:nvPr>
        </p:nvSpPr>
        <p:spPr/>
        <p:txBody>
          <a:bodyPr/>
          <a:lstStyle/>
          <a:p>
            <a:r>
              <a:rPr lang="en-GB"/>
              <a:t>Top 10 for </a:t>
            </a:r>
            <a:r>
              <a:rPr lang="en-GB" u="sng"/>
              <a:t>dis</a:t>
            </a:r>
            <a:r>
              <a:rPr lang="en-GB"/>
              <a:t>satisfaction: 2014 vs 2024</a:t>
            </a:r>
          </a:p>
        </p:txBody>
      </p:sp>
      <p:graphicFrame>
        <p:nvGraphicFramePr>
          <p:cNvPr id="4" name="Content Placeholder 3">
            <a:extLst>
              <a:ext uri="{FF2B5EF4-FFF2-40B4-BE49-F238E27FC236}">
                <a16:creationId xmlns:a16="http://schemas.microsoft.com/office/drawing/2014/main" id="{502ADEFD-FFD4-3DE7-3384-0DCB670748C8}"/>
              </a:ext>
            </a:extLst>
          </p:cNvPr>
          <p:cNvGraphicFramePr>
            <a:graphicFrameLocks noGrp="1"/>
          </p:cNvGraphicFramePr>
          <p:nvPr>
            <p:ph idx="1"/>
            <p:extLst>
              <p:ext uri="{D42A27DB-BD31-4B8C-83A1-F6EECF244321}">
                <p14:modId xmlns:p14="http://schemas.microsoft.com/office/powerpoint/2010/main" val="1093916682"/>
              </p:ext>
            </p:extLst>
          </p:nvPr>
        </p:nvGraphicFramePr>
        <p:xfrm>
          <a:off x="457200" y="1600200"/>
          <a:ext cx="8229600" cy="45212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330517931"/>
                    </a:ext>
                  </a:extLst>
                </a:gridCol>
                <a:gridCol w="2057400">
                  <a:extLst>
                    <a:ext uri="{9D8B030D-6E8A-4147-A177-3AD203B41FA5}">
                      <a16:colId xmlns:a16="http://schemas.microsoft.com/office/drawing/2014/main" val="116748706"/>
                    </a:ext>
                  </a:extLst>
                </a:gridCol>
                <a:gridCol w="2057400">
                  <a:extLst>
                    <a:ext uri="{9D8B030D-6E8A-4147-A177-3AD203B41FA5}">
                      <a16:colId xmlns:a16="http://schemas.microsoft.com/office/drawing/2014/main" val="4054804274"/>
                    </a:ext>
                  </a:extLst>
                </a:gridCol>
                <a:gridCol w="2057400">
                  <a:extLst>
                    <a:ext uri="{9D8B030D-6E8A-4147-A177-3AD203B41FA5}">
                      <a16:colId xmlns:a16="http://schemas.microsoft.com/office/drawing/2014/main" val="1264542114"/>
                    </a:ext>
                  </a:extLst>
                </a:gridCol>
              </a:tblGrid>
              <a:tr h="370840">
                <a:tc>
                  <a:txBody>
                    <a:bodyPr/>
                    <a:lstStyle/>
                    <a:p>
                      <a:r>
                        <a:rPr lang="en-GB" sz="1400"/>
                        <a:t>2014</a:t>
                      </a:r>
                    </a:p>
                  </a:txBody>
                  <a:tcPr/>
                </a:tc>
                <a:tc>
                  <a:txBody>
                    <a:bodyPr/>
                    <a:lstStyle/>
                    <a:p>
                      <a:r>
                        <a:rPr lang="en-GB" sz="1400"/>
                        <a:t>% dissatisfied customers</a:t>
                      </a:r>
                    </a:p>
                  </a:txBody>
                  <a:tcPr/>
                </a:tc>
                <a:tc>
                  <a:txBody>
                    <a:bodyPr/>
                    <a:lstStyle/>
                    <a:p>
                      <a:r>
                        <a:rPr lang="en-GB" sz="1400"/>
                        <a:t>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 dissatisfied customers</a:t>
                      </a:r>
                    </a:p>
                  </a:txBody>
                  <a:tcPr/>
                </a:tc>
                <a:extLst>
                  <a:ext uri="{0D108BD9-81ED-4DB2-BD59-A6C34878D82A}">
                    <a16:rowId xmlns:a16="http://schemas.microsoft.com/office/drawing/2014/main" val="2058701842"/>
                  </a:ext>
                </a:extLst>
              </a:tr>
              <a:tr h="370840">
                <a:tc>
                  <a:txBody>
                    <a:bodyPr/>
                    <a:lstStyle/>
                    <a:p>
                      <a:r>
                        <a:rPr lang="en-GB" sz="1400" b="0"/>
                        <a:t>Islington</a:t>
                      </a:r>
                      <a:r>
                        <a:rPr lang="en-GB" sz="1400" b="1"/>
                        <a:t> </a:t>
                      </a:r>
                    </a:p>
                  </a:txBody>
                  <a:tcPr/>
                </a:tc>
                <a:tc>
                  <a:txBody>
                    <a:bodyPr/>
                    <a:lstStyle/>
                    <a:p>
                      <a:pPr algn="ctr"/>
                      <a:r>
                        <a:rPr lang="en-GB" sz="1400"/>
                        <a:t>8.6%</a:t>
                      </a:r>
                    </a:p>
                  </a:txBody>
                  <a:tcPr/>
                </a:tc>
                <a:tc>
                  <a:txBody>
                    <a:bodyPr/>
                    <a:lstStyle/>
                    <a:p>
                      <a:r>
                        <a:rPr lang="en-GB" sz="1400" b="1"/>
                        <a:t>Hammersmith and Fulham</a:t>
                      </a:r>
                    </a:p>
                  </a:txBody>
                  <a:tcPr/>
                </a:tc>
                <a:tc>
                  <a:txBody>
                    <a:bodyPr/>
                    <a:lstStyle/>
                    <a:p>
                      <a:pPr algn="ctr"/>
                      <a:r>
                        <a:rPr lang="en-GB" sz="1400" b="1"/>
                        <a:t>12.5%</a:t>
                      </a:r>
                    </a:p>
                  </a:txBody>
                  <a:tcPr/>
                </a:tc>
                <a:extLst>
                  <a:ext uri="{0D108BD9-81ED-4DB2-BD59-A6C34878D82A}">
                    <a16:rowId xmlns:a16="http://schemas.microsoft.com/office/drawing/2014/main" val="3058458885"/>
                  </a:ext>
                </a:extLst>
              </a:tr>
              <a:tr h="370840">
                <a:tc>
                  <a:txBody>
                    <a:bodyPr/>
                    <a:lstStyle/>
                    <a:p>
                      <a:r>
                        <a:rPr lang="en-GB" sz="1400" b="1"/>
                        <a:t>Hammersmith and Fulham</a:t>
                      </a:r>
                    </a:p>
                  </a:txBody>
                  <a:tcPr/>
                </a:tc>
                <a:tc>
                  <a:txBody>
                    <a:bodyPr/>
                    <a:lstStyle/>
                    <a:p>
                      <a:pPr algn="ctr"/>
                      <a:r>
                        <a:rPr lang="en-GB" sz="1400" b="1"/>
                        <a:t>7.5%</a:t>
                      </a:r>
                    </a:p>
                  </a:txBody>
                  <a:tcPr/>
                </a:tc>
                <a:tc>
                  <a:txBody>
                    <a:bodyPr/>
                    <a:lstStyle/>
                    <a:p>
                      <a:r>
                        <a:rPr lang="en-GB" sz="1400"/>
                        <a:t>Merton</a:t>
                      </a:r>
                    </a:p>
                  </a:txBody>
                  <a:tcPr/>
                </a:tc>
                <a:tc>
                  <a:txBody>
                    <a:bodyPr/>
                    <a:lstStyle/>
                    <a:p>
                      <a:pPr algn="ctr"/>
                      <a:r>
                        <a:rPr lang="en-GB" sz="1400"/>
                        <a:t>11.8%</a:t>
                      </a:r>
                    </a:p>
                  </a:txBody>
                  <a:tcPr/>
                </a:tc>
                <a:extLst>
                  <a:ext uri="{0D108BD9-81ED-4DB2-BD59-A6C34878D82A}">
                    <a16:rowId xmlns:a16="http://schemas.microsoft.com/office/drawing/2014/main" val="1562815043"/>
                  </a:ext>
                </a:extLst>
              </a:tr>
              <a:tr h="370840">
                <a:tc>
                  <a:txBody>
                    <a:bodyPr/>
                    <a:lstStyle/>
                    <a:p>
                      <a:r>
                        <a:rPr lang="en-GB" sz="1400"/>
                        <a:t>Lambeth</a:t>
                      </a:r>
                    </a:p>
                  </a:txBody>
                  <a:tcPr/>
                </a:tc>
                <a:tc>
                  <a:txBody>
                    <a:bodyPr/>
                    <a:lstStyle/>
                    <a:p>
                      <a:pPr algn="ctr"/>
                      <a:r>
                        <a:rPr lang="en-GB" sz="1400"/>
                        <a:t>7.5%</a:t>
                      </a:r>
                    </a:p>
                  </a:txBody>
                  <a:tcPr/>
                </a:tc>
                <a:tc>
                  <a:txBody>
                    <a:bodyPr/>
                    <a:lstStyle/>
                    <a:p>
                      <a:r>
                        <a:rPr lang="en-GB" sz="1400"/>
                        <a:t>Southwark</a:t>
                      </a:r>
                    </a:p>
                  </a:txBody>
                  <a:tcPr/>
                </a:tc>
                <a:tc>
                  <a:txBody>
                    <a:bodyPr/>
                    <a:lstStyle/>
                    <a:p>
                      <a:pPr algn="ctr"/>
                      <a:r>
                        <a:rPr lang="en-GB" sz="1400"/>
                        <a:t>11.2%</a:t>
                      </a:r>
                    </a:p>
                  </a:txBody>
                  <a:tcPr/>
                </a:tc>
                <a:extLst>
                  <a:ext uri="{0D108BD9-81ED-4DB2-BD59-A6C34878D82A}">
                    <a16:rowId xmlns:a16="http://schemas.microsoft.com/office/drawing/2014/main" val="1967166613"/>
                  </a:ext>
                </a:extLst>
              </a:tr>
              <a:tr h="370840">
                <a:tc>
                  <a:txBody>
                    <a:bodyPr/>
                    <a:lstStyle/>
                    <a:p>
                      <a:r>
                        <a:rPr lang="en-GB" sz="1400"/>
                        <a:t>Sheffield</a:t>
                      </a:r>
                    </a:p>
                  </a:txBody>
                  <a:tcPr/>
                </a:tc>
                <a:tc>
                  <a:txBody>
                    <a:bodyPr/>
                    <a:lstStyle/>
                    <a:p>
                      <a:pPr algn="ctr"/>
                      <a:r>
                        <a:rPr lang="en-GB" sz="1400"/>
                        <a:t>7.4%</a:t>
                      </a:r>
                    </a:p>
                  </a:txBody>
                  <a:tcPr/>
                </a:tc>
                <a:tc>
                  <a:txBody>
                    <a:bodyPr/>
                    <a:lstStyle/>
                    <a:p>
                      <a:r>
                        <a:rPr lang="en-GB" sz="1400"/>
                        <a:t>Luton</a:t>
                      </a:r>
                    </a:p>
                  </a:txBody>
                  <a:tcPr/>
                </a:tc>
                <a:tc>
                  <a:txBody>
                    <a:bodyPr/>
                    <a:lstStyle/>
                    <a:p>
                      <a:pPr algn="ctr"/>
                      <a:r>
                        <a:rPr lang="en-GB" sz="1400"/>
                        <a:t>10.7%</a:t>
                      </a:r>
                    </a:p>
                  </a:txBody>
                  <a:tcPr/>
                </a:tc>
                <a:extLst>
                  <a:ext uri="{0D108BD9-81ED-4DB2-BD59-A6C34878D82A}">
                    <a16:rowId xmlns:a16="http://schemas.microsoft.com/office/drawing/2014/main" val="3224521466"/>
                  </a:ext>
                </a:extLst>
              </a:tr>
              <a:tr h="370840">
                <a:tc>
                  <a:txBody>
                    <a:bodyPr/>
                    <a:lstStyle/>
                    <a:p>
                      <a:r>
                        <a:rPr lang="en-GB" sz="1400" b="1"/>
                        <a:t>Ealing</a:t>
                      </a:r>
                    </a:p>
                  </a:txBody>
                  <a:tcPr/>
                </a:tc>
                <a:tc>
                  <a:txBody>
                    <a:bodyPr/>
                    <a:lstStyle/>
                    <a:p>
                      <a:pPr algn="ctr"/>
                      <a:r>
                        <a:rPr lang="en-GB" sz="1400" b="1"/>
                        <a:t>7.3%</a:t>
                      </a:r>
                    </a:p>
                  </a:txBody>
                  <a:tcPr/>
                </a:tc>
                <a:tc>
                  <a:txBody>
                    <a:bodyPr/>
                    <a:lstStyle/>
                    <a:p>
                      <a:r>
                        <a:rPr lang="en-GB" sz="1400"/>
                        <a:t>Trafford</a:t>
                      </a:r>
                    </a:p>
                  </a:txBody>
                  <a:tcPr/>
                </a:tc>
                <a:tc>
                  <a:txBody>
                    <a:bodyPr/>
                    <a:lstStyle/>
                    <a:p>
                      <a:pPr algn="ctr"/>
                      <a:r>
                        <a:rPr lang="en-GB" sz="1400"/>
                        <a:t>10.5%</a:t>
                      </a:r>
                    </a:p>
                  </a:txBody>
                  <a:tcPr/>
                </a:tc>
                <a:extLst>
                  <a:ext uri="{0D108BD9-81ED-4DB2-BD59-A6C34878D82A}">
                    <a16:rowId xmlns:a16="http://schemas.microsoft.com/office/drawing/2014/main" val="1001072076"/>
                  </a:ext>
                </a:extLst>
              </a:tr>
              <a:tr h="370840">
                <a:tc>
                  <a:txBody>
                    <a:bodyPr/>
                    <a:lstStyle/>
                    <a:p>
                      <a:r>
                        <a:rPr lang="en-GB" sz="1400"/>
                        <a:t>Hounslow</a:t>
                      </a:r>
                    </a:p>
                  </a:txBody>
                  <a:tcPr/>
                </a:tc>
                <a:tc>
                  <a:txBody>
                    <a:bodyPr/>
                    <a:lstStyle/>
                    <a:p>
                      <a:pPr algn="ctr"/>
                      <a:r>
                        <a:rPr lang="en-GB" sz="1400"/>
                        <a:t>7.2%</a:t>
                      </a:r>
                    </a:p>
                  </a:txBody>
                  <a:tcPr/>
                </a:tc>
                <a:tc>
                  <a:txBody>
                    <a:bodyPr/>
                    <a:lstStyle/>
                    <a:p>
                      <a:r>
                        <a:rPr lang="en-GB" sz="1400" b="1"/>
                        <a:t>Ealing</a:t>
                      </a:r>
                    </a:p>
                  </a:txBody>
                  <a:tcPr/>
                </a:tc>
                <a:tc>
                  <a:txBody>
                    <a:bodyPr/>
                    <a:lstStyle/>
                    <a:p>
                      <a:pPr algn="ctr"/>
                      <a:r>
                        <a:rPr lang="en-GB" sz="1400" b="1"/>
                        <a:t>10.5%</a:t>
                      </a:r>
                    </a:p>
                  </a:txBody>
                  <a:tcPr/>
                </a:tc>
                <a:extLst>
                  <a:ext uri="{0D108BD9-81ED-4DB2-BD59-A6C34878D82A}">
                    <a16:rowId xmlns:a16="http://schemas.microsoft.com/office/drawing/2014/main" val="3178297049"/>
                  </a:ext>
                </a:extLst>
              </a:tr>
              <a:tr h="370840">
                <a:tc>
                  <a:txBody>
                    <a:bodyPr/>
                    <a:lstStyle/>
                    <a:p>
                      <a:r>
                        <a:rPr lang="en-GB" sz="1400"/>
                        <a:t>Manchester</a:t>
                      </a:r>
                    </a:p>
                  </a:txBody>
                  <a:tcPr/>
                </a:tc>
                <a:tc>
                  <a:txBody>
                    <a:bodyPr/>
                    <a:lstStyle/>
                    <a:p>
                      <a:pPr algn="ctr"/>
                      <a:r>
                        <a:rPr lang="en-GB" sz="1400"/>
                        <a:t>7.1%</a:t>
                      </a:r>
                    </a:p>
                  </a:txBody>
                  <a:tcPr/>
                </a:tc>
                <a:tc>
                  <a:txBody>
                    <a:bodyPr/>
                    <a:lstStyle/>
                    <a:p>
                      <a:r>
                        <a:rPr lang="en-GB" sz="1400"/>
                        <a:t>Greenwich</a:t>
                      </a:r>
                    </a:p>
                  </a:txBody>
                  <a:tcPr/>
                </a:tc>
                <a:tc>
                  <a:txBody>
                    <a:bodyPr/>
                    <a:lstStyle/>
                    <a:p>
                      <a:pPr algn="ctr"/>
                      <a:r>
                        <a:rPr lang="en-GB" sz="1400"/>
                        <a:t>10.1%</a:t>
                      </a:r>
                    </a:p>
                  </a:txBody>
                  <a:tcPr/>
                </a:tc>
                <a:extLst>
                  <a:ext uri="{0D108BD9-81ED-4DB2-BD59-A6C34878D82A}">
                    <a16:rowId xmlns:a16="http://schemas.microsoft.com/office/drawing/2014/main" val="1616847538"/>
                  </a:ext>
                </a:extLst>
              </a:tr>
              <a:tr h="370840">
                <a:tc>
                  <a:txBody>
                    <a:bodyPr/>
                    <a:lstStyle/>
                    <a:p>
                      <a:r>
                        <a:rPr lang="en-GB" sz="1400"/>
                        <a:t>Waltham Forest</a:t>
                      </a:r>
                    </a:p>
                  </a:txBody>
                  <a:tcPr/>
                </a:tc>
                <a:tc>
                  <a:txBody>
                    <a:bodyPr/>
                    <a:lstStyle/>
                    <a:p>
                      <a:pPr algn="ctr"/>
                      <a:r>
                        <a:rPr lang="en-GB" sz="1400"/>
                        <a:t>6.9%</a:t>
                      </a:r>
                    </a:p>
                  </a:txBody>
                  <a:tcPr/>
                </a:tc>
                <a:tc>
                  <a:txBody>
                    <a:bodyPr/>
                    <a:lstStyle/>
                    <a:p>
                      <a:r>
                        <a:rPr lang="en-GB" sz="1400" b="0"/>
                        <a:t>Kingston upon Thames</a:t>
                      </a:r>
                    </a:p>
                  </a:txBody>
                  <a:tcPr/>
                </a:tc>
                <a:tc>
                  <a:txBody>
                    <a:bodyPr/>
                    <a:lstStyle/>
                    <a:p>
                      <a:pPr algn="ctr"/>
                      <a:r>
                        <a:rPr lang="en-GB" sz="1400"/>
                        <a:t>8.8%</a:t>
                      </a:r>
                    </a:p>
                  </a:txBody>
                  <a:tcPr/>
                </a:tc>
                <a:extLst>
                  <a:ext uri="{0D108BD9-81ED-4DB2-BD59-A6C34878D82A}">
                    <a16:rowId xmlns:a16="http://schemas.microsoft.com/office/drawing/2014/main" val="3439276821"/>
                  </a:ext>
                </a:extLst>
              </a:tr>
              <a:tr h="370840">
                <a:tc>
                  <a:txBody>
                    <a:bodyPr/>
                    <a:lstStyle/>
                    <a:p>
                      <a:r>
                        <a:rPr lang="en-GB" sz="1400"/>
                        <a:t>Brent</a:t>
                      </a:r>
                    </a:p>
                  </a:txBody>
                  <a:tcPr/>
                </a:tc>
                <a:tc>
                  <a:txBody>
                    <a:bodyPr/>
                    <a:lstStyle/>
                    <a:p>
                      <a:pPr algn="ctr"/>
                      <a:r>
                        <a:rPr lang="en-GB" sz="1400"/>
                        <a:t>6.5%</a:t>
                      </a:r>
                    </a:p>
                  </a:txBody>
                  <a:tcPr/>
                </a:tc>
                <a:tc>
                  <a:txBody>
                    <a:bodyPr/>
                    <a:lstStyle/>
                    <a:p>
                      <a:r>
                        <a:rPr lang="en-GB" sz="1400"/>
                        <a:t>Tower Hamlets</a:t>
                      </a:r>
                    </a:p>
                  </a:txBody>
                  <a:tcPr/>
                </a:tc>
                <a:tc>
                  <a:txBody>
                    <a:bodyPr/>
                    <a:lstStyle/>
                    <a:p>
                      <a:pPr algn="ctr"/>
                      <a:r>
                        <a:rPr lang="en-GB" sz="1400"/>
                        <a:t>8.7%</a:t>
                      </a:r>
                    </a:p>
                  </a:txBody>
                  <a:tcPr/>
                </a:tc>
                <a:extLst>
                  <a:ext uri="{0D108BD9-81ED-4DB2-BD59-A6C34878D82A}">
                    <a16:rowId xmlns:a16="http://schemas.microsoft.com/office/drawing/2014/main" val="2043107822"/>
                  </a:ext>
                </a:extLst>
              </a:tr>
              <a:tr h="370840">
                <a:tc>
                  <a:txBody>
                    <a:bodyPr/>
                    <a:lstStyle/>
                    <a:p>
                      <a:r>
                        <a:rPr lang="en-GB" sz="1400"/>
                        <a:t>Buckinghamshire</a:t>
                      </a:r>
                    </a:p>
                  </a:txBody>
                  <a:tcPr/>
                </a:tc>
                <a:tc>
                  <a:txBody>
                    <a:bodyPr/>
                    <a:lstStyle/>
                    <a:p>
                      <a:pPr algn="ctr"/>
                      <a:r>
                        <a:rPr lang="en-GB" sz="1400"/>
                        <a:t>6.4%</a:t>
                      </a:r>
                    </a:p>
                  </a:txBody>
                  <a:tcPr/>
                </a:tc>
                <a:tc>
                  <a:txBody>
                    <a:bodyPr/>
                    <a:lstStyle/>
                    <a:p>
                      <a:r>
                        <a:rPr lang="en-GB" sz="1400"/>
                        <a:t>Halton</a:t>
                      </a:r>
                    </a:p>
                  </a:txBody>
                  <a:tcPr/>
                </a:tc>
                <a:tc>
                  <a:txBody>
                    <a:bodyPr/>
                    <a:lstStyle/>
                    <a:p>
                      <a:pPr algn="ctr"/>
                      <a:r>
                        <a:rPr lang="en-GB" sz="1400"/>
                        <a:t>8.6%</a:t>
                      </a:r>
                    </a:p>
                  </a:txBody>
                  <a:tcPr/>
                </a:tc>
                <a:extLst>
                  <a:ext uri="{0D108BD9-81ED-4DB2-BD59-A6C34878D82A}">
                    <a16:rowId xmlns:a16="http://schemas.microsoft.com/office/drawing/2014/main" val="2545555256"/>
                  </a:ext>
                </a:extLst>
              </a:tr>
            </a:tbl>
          </a:graphicData>
        </a:graphic>
      </p:graphicFrame>
      <p:sp>
        <p:nvSpPr>
          <p:cNvPr id="3" name="TextBox 2">
            <a:extLst>
              <a:ext uri="{FF2B5EF4-FFF2-40B4-BE49-F238E27FC236}">
                <a16:creationId xmlns:a16="http://schemas.microsoft.com/office/drawing/2014/main" id="{10FD4B8E-54EE-59F7-7134-5724AA01E4BD}"/>
              </a:ext>
            </a:extLst>
          </p:cNvPr>
          <p:cNvSpPr txBox="1"/>
          <p:nvPr/>
        </p:nvSpPr>
        <p:spPr>
          <a:xfrm>
            <a:off x="566832" y="4317508"/>
            <a:ext cx="8014460" cy="646331"/>
          </a:xfrm>
          <a:prstGeom prst="rect">
            <a:avLst/>
          </a:prstGeom>
          <a:solidFill>
            <a:schemeClr val="bg1"/>
          </a:solidFill>
          <a:ln w="28575">
            <a:solidFill>
              <a:schemeClr val="accent2"/>
            </a:solidFill>
          </a:ln>
        </p:spPr>
        <p:txBody>
          <a:bodyPr wrap="square" rtlCol="0">
            <a:spAutoFit/>
          </a:bodyPr>
          <a:lstStyle/>
          <a:p>
            <a:r>
              <a:rPr lang="en-GB"/>
              <a:t>The most dissatisfied places are more dissatisfied now than in 2014 i.e. where things were bad before, they are worse today.</a:t>
            </a:r>
          </a:p>
        </p:txBody>
      </p:sp>
    </p:spTree>
    <p:extLst>
      <p:ext uri="{BB962C8B-B14F-4D97-AF65-F5344CB8AC3E}">
        <p14:creationId xmlns:p14="http://schemas.microsoft.com/office/powerpoint/2010/main" val="41637505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CD757-B586-0E4C-C7FD-B0BE94F24F19}"/>
              </a:ext>
            </a:extLst>
          </p:cNvPr>
          <p:cNvSpPr>
            <a:spLocks noGrp="1"/>
          </p:cNvSpPr>
          <p:nvPr>
            <p:ph type="title"/>
          </p:nvPr>
        </p:nvSpPr>
        <p:spPr/>
        <p:txBody>
          <a:bodyPr/>
          <a:lstStyle/>
          <a:p>
            <a:r>
              <a:rPr lang="en-GB"/>
              <a:t>10 highest rates of funding top-ups or private care purchased – 2014 v 2024</a:t>
            </a:r>
          </a:p>
        </p:txBody>
      </p:sp>
      <p:graphicFrame>
        <p:nvGraphicFramePr>
          <p:cNvPr id="4" name="Content Placeholder 3">
            <a:extLst>
              <a:ext uri="{FF2B5EF4-FFF2-40B4-BE49-F238E27FC236}">
                <a16:creationId xmlns:a16="http://schemas.microsoft.com/office/drawing/2014/main" id="{8D988E2B-3CE8-352D-723A-56E7D1142AC4}"/>
              </a:ext>
            </a:extLst>
          </p:cNvPr>
          <p:cNvGraphicFramePr>
            <a:graphicFrameLocks noGrp="1"/>
          </p:cNvGraphicFramePr>
          <p:nvPr>
            <p:ph idx="1"/>
            <p:extLst>
              <p:ext uri="{D42A27DB-BD31-4B8C-83A1-F6EECF244321}">
                <p14:modId xmlns:p14="http://schemas.microsoft.com/office/powerpoint/2010/main" val="1628231080"/>
              </p:ext>
            </p:extLst>
          </p:nvPr>
        </p:nvGraphicFramePr>
        <p:xfrm>
          <a:off x="487355" y="1844824"/>
          <a:ext cx="8229600" cy="421005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263371020"/>
                    </a:ext>
                  </a:extLst>
                </a:gridCol>
                <a:gridCol w="2057400">
                  <a:extLst>
                    <a:ext uri="{9D8B030D-6E8A-4147-A177-3AD203B41FA5}">
                      <a16:colId xmlns:a16="http://schemas.microsoft.com/office/drawing/2014/main" val="634560199"/>
                    </a:ext>
                  </a:extLst>
                </a:gridCol>
                <a:gridCol w="2057400">
                  <a:extLst>
                    <a:ext uri="{9D8B030D-6E8A-4147-A177-3AD203B41FA5}">
                      <a16:colId xmlns:a16="http://schemas.microsoft.com/office/drawing/2014/main" val="1495443790"/>
                    </a:ext>
                  </a:extLst>
                </a:gridCol>
                <a:gridCol w="2057400">
                  <a:extLst>
                    <a:ext uri="{9D8B030D-6E8A-4147-A177-3AD203B41FA5}">
                      <a16:colId xmlns:a16="http://schemas.microsoft.com/office/drawing/2014/main" val="1140580227"/>
                    </a:ext>
                  </a:extLst>
                </a:gridCol>
              </a:tblGrid>
              <a:tr h="370840">
                <a:tc>
                  <a:txBody>
                    <a:bodyPr/>
                    <a:lstStyle/>
                    <a:p>
                      <a:r>
                        <a:rPr lang="en-GB" sz="1400"/>
                        <a:t>2014-15</a:t>
                      </a:r>
                    </a:p>
                  </a:txBody>
                  <a:tcPr/>
                </a:tc>
                <a:tc>
                  <a:txBody>
                    <a:bodyPr/>
                    <a:lstStyle/>
                    <a:p>
                      <a:r>
                        <a:rPr lang="en-GB" sz="1400"/>
                        <a:t>Percentage</a:t>
                      </a:r>
                    </a:p>
                  </a:txBody>
                  <a:tcPr/>
                </a:tc>
                <a:tc>
                  <a:txBody>
                    <a:bodyPr/>
                    <a:lstStyle/>
                    <a:p>
                      <a:r>
                        <a:rPr lang="en-GB" sz="1400"/>
                        <a:t>2023-24</a:t>
                      </a:r>
                    </a:p>
                  </a:txBody>
                  <a:tcPr/>
                </a:tc>
                <a:tc>
                  <a:txBody>
                    <a:bodyPr/>
                    <a:lstStyle/>
                    <a:p>
                      <a:r>
                        <a:rPr lang="en-GB" sz="1400"/>
                        <a:t>Percentage</a:t>
                      </a:r>
                    </a:p>
                  </a:txBody>
                  <a:tcPr/>
                </a:tc>
                <a:extLst>
                  <a:ext uri="{0D108BD9-81ED-4DB2-BD59-A6C34878D82A}">
                    <a16:rowId xmlns:a16="http://schemas.microsoft.com/office/drawing/2014/main" val="2488945619"/>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Telford and Wrekin</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44.5%</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St Helens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48.8%</a:t>
                      </a:r>
                    </a:p>
                  </a:txBody>
                  <a:tcPr marL="9525" marR="9525" marT="9525" marB="0" anchor="ctr"/>
                </a:tc>
                <a:extLst>
                  <a:ext uri="{0D108BD9-81ED-4DB2-BD59-A6C34878D82A}">
                    <a16:rowId xmlns:a16="http://schemas.microsoft.com/office/drawing/2014/main" val="3273228336"/>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Dorset</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43.5%</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Harrow</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46.4%</a:t>
                      </a:r>
                    </a:p>
                  </a:txBody>
                  <a:tcPr marL="9525" marR="9525" marT="9525" marB="0" anchor="ctr"/>
                </a:tc>
                <a:extLst>
                  <a:ext uri="{0D108BD9-81ED-4DB2-BD59-A6C34878D82A}">
                    <a16:rowId xmlns:a16="http://schemas.microsoft.com/office/drawing/2014/main" val="3880571801"/>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Newcastle upon Tyne</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42.4%</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Cumberland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45.3%</a:t>
                      </a:r>
                    </a:p>
                  </a:txBody>
                  <a:tcPr marL="9525" marR="9525" marT="9525" marB="0" anchor="ctr"/>
                </a:tc>
                <a:extLst>
                  <a:ext uri="{0D108BD9-81ED-4DB2-BD59-A6C34878D82A}">
                    <a16:rowId xmlns:a16="http://schemas.microsoft.com/office/drawing/2014/main" val="3439196416"/>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East Riding of Yorkshire</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42.1%</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Bolton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44.7%</a:t>
                      </a:r>
                    </a:p>
                  </a:txBody>
                  <a:tcPr marL="9525" marR="9525" marT="9525" marB="0" anchor="ctr"/>
                </a:tc>
                <a:extLst>
                  <a:ext uri="{0D108BD9-81ED-4DB2-BD59-A6C34878D82A}">
                    <a16:rowId xmlns:a16="http://schemas.microsoft.com/office/drawing/2014/main" val="1779560532"/>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Camden</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42%</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Westmorland and Furness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43.9%</a:t>
                      </a:r>
                    </a:p>
                  </a:txBody>
                  <a:tcPr marL="9525" marR="9525" marT="9525" marB="0" anchor="ctr"/>
                </a:tc>
                <a:extLst>
                  <a:ext uri="{0D108BD9-81ED-4DB2-BD59-A6C34878D82A}">
                    <a16:rowId xmlns:a16="http://schemas.microsoft.com/office/drawing/2014/main" val="3441461072"/>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Hammersmith and Fulham</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41.8%</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Stockport</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43.9%</a:t>
                      </a:r>
                    </a:p>
                  </a:txBody>
                  <a:tcPr marL="9525" marR="9525" marT="9525" marB="0" anchor="ctr"/>
                </a:tc>
                <a:extLst>
                  <a:ext uri="{0D108BD9-81ED-4DB2-BD59-A6C34878D82A}">
                    <a16:rowId xmlns:a16="http://schemas.microsoft.com/office/drawing/2014/main" val="3111459652"/>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York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41.8%</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Trafford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42.9%</a:t>
                      </a:r>
                    </a:p>
                  </a:txBody>
                  <a:tcPr marL="9525" marR="9525" marT="9525" marB="0" anchor="ctr"/>
                </a:tc>
                <a:extLst>
                  <a:ext uri="{0D108BD9-81ED-4DB2-BD59-A6C34878D82A}">
                    <a16:rowId xmlns:a16="http://schemas.microsoft.com/office/drawing/2014/main" val="1343721760"/>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North Tyneside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41.7%</a:t>
                      </a:r>
                    </a:p>
                  </a:txBody>
                  <a:tcPr marL="9525" marR="9525" marT="9525" marB="0" anchor="ctr"/>
                </a:tc>
                <a:tc>
                  <a:txBody>
                    <a:bodyPr/>
                    <a:lstStyle/>
                    <a:p>
                      <a:pPr algn="l" fontAlgn="b"/>
                      <a:r>
                        <a:rPr lang="en-GB" sz="1400" b="1" i="0" u="none" strike="noStrike">
                          <a:solidFill>
                            <a:srgbClr val="000000"/>
                          </a:solidFill>
                          <a:effectLst/>
                          <a:latin typeface="Arial" panose="020B0604020202020204" pitchFamily="34" charset="0"/>
                          <a:cs typeface="Arial" panose="020B0604020202020204" pitchFamily="34" charset="0"/>
                        </a:rPr>
                        <a:t>Leicestershire </a:t>
                      </a:r>
                    </a:p>
                  </a:txBody>
                  <a:tcPr marL="9525" marR="9525" marT="9525" marB="0" anchor="ctr"/>
                </a:tc>
                <a:tc>
                  <a:txBody>
                    <a:bodyPr/>
                    <a:lstStyle/>
                    <a:p>
                      <a:pPr algn="l" fontAlgn="b"/>
                      <a:r>
                        <a:rPr lang="en-GB" sz="1400" b="1" i="0" u="none" strike="noStrike">
                          <a:solidFill>
                            <a:srgbClr val="000000"/>
                          </a:solidFill>
                          <a:effectLst/>
                          <a:latin typeface="Arial" panose="020B0604020202020204" pitchFamily="34" charset="0"/>
                          <a:cs typeface="Arial" panose="020B0604020202020204" pitchFamily="34" charset="0"/>
                        </a:rPr>
                        <a:t>42.8%</a:t>
                      </a:r>
                    </a:p>
                  </a:txBody>
                  <a:tcPr marL="9525" marR="9525" marT="9525" marB="0" anchor="ctr"/>
                </a:tc>
                <a:extLst>
                  <a:ext uri="{0D108BD9-81ED-4DB2-BD59-A6C34878D82A}">
                    <a16:rowId xmlns:a16="http://schemas.microsoft.com/office/drawing/2014/main" val="3947455066"/>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Middlesbrough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41.6%</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Croydon</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42.8%</a:t>
                      </a:r>
                    </a:p>
                  </a:txBody>
                  <a:tcPr marL="9525" marR="9525" marT="9525" marB="0" anchor="ctr"/>
                </a:tc>
                <a:extLst>
                  <a:ext uri="{0D108BD9-81ED-4DB2-BD59-A6C34878D82A}">
                    <a16:rowId xmlns:a16="http://schemas.microsoft.com/office/drawing/2014/main" val="1102155927"/>
                  </a:ext>
                </a:extLst>
              </a:tr>
              <a:tr h="370840">
                <a:tc>
                  <a:txBody>
                    <a:bodyPr/>
                    <a:lstStyle/>
                    <a:p>
                      <a:pPr algn="l" fontAlgn="b"/>
                      <a:r>
                        <a:rPr lang="en-GB" sz="1400" b="1" i="0" u="none" strike="noStrike">
                          <a:solidFill>
                            <a:srgbClr val="000000"/>
                          </a:solidFill>
                          <a:effectLst/>
                          <a:latin typeface="Arial" panose="020B0604020202020204" pitchFamily="34" charset="0"/>
                          <a:cs typeface="Arial" panose="020B0604020202020204" pitchFamily="34" charset="0"/>
                        </a:rPr>
                        <a:t>Leicestershire </a:t>
                      </a:r>
                    </a:p>
                  </a:txBody>
                  <a:tcPr marL="9525" marR="9525" marT="9525" marB="0" anchor="ctr"/>
                </a:tc>
                <a:tc>
                  <a:txBody>
                    <a:bodyPr/>
                    <a:lstStyle/>
                    <a:p>
                      <a:pPr algn="l" fontAlgn="b"/>
                      <a:r>
                        <a:rPr lang="en-GB" sz="1400" b="1" i="0" u="none" strike="noStrike">
                          <a:solidFill>
                            <a:srgbClr val="000000"/>
                          </a:solidFill>
                          <a:effectLst/>
                          <a:latin typeface="Arial" panose="020B0604020202020204" pitchFamily="34" charset="0"/>
                          <a:cs typeface="Arial" panose="020B0604020202020204" pitchFamily="34" charset="0"/>
                        </a:rPr>
                        <a:t>41.3%</a:t>
                      </a:r>
                    </a:p>
                  </a:txBody>
                  <a:tcPr marL="9525" marR="9525" marT="9525" marB="0" anchor="ctr"/>
                </a:tc>
                <a:tc>
                  <a:txBody>
                    <a:bodyPr/>
                    <a:lstStyle/>
                    <a:p>
                      <a:pPr algn="l" fontAlgn="b"/>
                      <a:r>
                        <a:rPr lang="en-GB" sz="1400" b="0" i="0" u="none" strike="noStrike" dirty="0">
                          <a:solidFill>
                            <a:srgbClr val="000000"/>
                          </a:solidFill>
                          <a:effectLst/>
                          <a:latin typeface="Arial" panose="020B0604020202020204" pitchFamily="34" charset="0"/>
                          <a:cs typeface="Arial" panose="020B0604020202020204" pitchFamily="34" charset="0"/>
                        </a:rPr>
                        <a:t>North Tyneside </a:t>
                      </a:r>
                    </a:p>
                  </a:txBody>
                  <a:tcPr marL="9525" marR="9525" marT="9525" marB="0" anchor="ctr"/>
                </a:tc>
                <a:tc>
                  <a:txBody>
                    <a:bodyPr/>
                    <a:lstStyle/>
                    <a:p>
                      <a:pPr algn="l" fontAlgn="b"/>
                      <a:r>
                        <a:rPr lang="en-GB" sz="1400" b="0" i="0" u="none" strike="noStrike" dirty="0">
                          <a:solidFill>
                            <a:srgbClr val="000000"/>
                          </a:solidFill>
                          <a:effectLst/>
                          <a:latin typeface="Arial" panose="020B0604020202020204" pitchFamily="34" charset="0"/>
                          <a:cs typeface="Arial" panose="020B0604020202020204" pitchFamily="34" charset="0"/>
                        </a:rPr>
                        <a:t>42.6%</a:t>
                      </a:r>
                    </a:p>
                  </a:txBody>
                  <a:tcPr marL="9525" marR="9525" marT="9525" marB="0" anchor="ctr"/>
                </a:tc>
                <a:extLst>
                  <a:ext uri="{0D108BD9-81ED-4DB2-BD59-A6C34878D82A}">
                    <a16:rowId xmlns:a16="http://schemas.microsoft.com/office/drawing/2014/main" val="1595418623"/>
                  </a:ext>
                </a:extLst>
              </a:tr>
            </a:tbl>
          </a:graphicData>
        </a:graphic>
      </p:graphicFrame>
      <p:sp>
        <p:nvSpPr>
          <p:cNvPr id="3" name="TextBox 2">
            <a:extLst>
              <a:ext uri="{FF2B5EF4-FFF2-40B4-BE49-F238E27FC236}">
                <a16:creationId xmlns:a16="http://schemas.microsoft.com/office/drawing/2014/main" id="{3DF11D8B-3BEE-7DF7-B1D0-C6343071443F}"/>
              </a:ext>
            </a:extLst>
          </p:cNvPr>
          <p:cNvSpPr txBox="1"/>
          <p:nvPr/>
        </p:nvSpPr>
        <p:spPr>
          <a:xfrm>
            <a:off x="642185" y="3332770"/>
            <a:ext cx="8014460" cy="1554272"/>
          </a:xfrm>
          <a:prstGeom prst="rect">
            <a:avLst/>
          </a:prstGeom>
          <a:solidFill>
            <a:schemeClr val="bg1"/>
          </a:solidFill>
          <a:ln w="28575">
            <a:solidFill>
              <a:schemeClr val="accent2"/>
            </a:solidFill>
          </a:ln>
        </p:spPr>
        <p:txBody>
          <a:bodyPr wrap="square" rtlCol="0">
            <a:spAutoFit/>
          </a:bodyPr>
          <a:lstStyle/>
          <a:p>
            <a:r>
              <a:rPr lang="en-GB" dirty="0"/>
              <a:t>The rates of people purchasing or topping up have risen in the past 10 years – in some areas close to half of respondents.</a:t>
            </a:r>
          </a:p>
          <a:p>
            <a:endParaRPr lang="en-GB" sz="500" dirty="0"/>
          </a:p>
          <a:p>
            <a:r>
              <a:rPr lang="en-GB" dirty="0"/>
              <a:t>A key question for the future is, ‘</a:t>
            </a:r>
            <a:r>
              <a:rPr lang="en-GB" i="1" dirty="0"/>
              <a:t>Who is going to pay for social care?</a:t>
            </a:r>
            <a:r>
              <a:rPr lang="en-GB" dirty="0"/>
              <a:t>’ This data indicates that increasingly, service users are. This is likely to be amongst older people.</a:t>
            </a:r>
          </a:p>
        </p:txBody>
      </p:sp>
    </p:spTree>
    <p:extLst>
      <p:ext uri="{BB962C8B-B14F-4D97-AF65-F5344CB8AC3E}">
        <p14:creationId xmlns:p14="http://schemas.microsoft.com/office/powerpoint/2010/main" val="4702093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37292-94B3-FFB8-316A-D2A8712C79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900B51-0241-733C-C364-FA21C7976775}"/>
              </a:ext>
            </a:extLst>
          </p:cNvPr>
          <p:cNvSpPr>
            <a:spLocks noGrp="1"/>
          </p:cNvSpPr>
          <p:nvPr>
            <p:ph type="title"/>
          </p:nvPr>
        </p:nvSpPr>
        <p:spPr/>
        <p:txBody>
          <a:bodyPr/>
          <a:lstStyle/>
          <a:p>
            <a:r>
              <a:rPr lang="en-GB"/>
              <a:t>10 lowest rates of funding top-ups or private care purchased – 2014 v 2024</a:t>
            </a:r>
          </a:p>
        </p:txBody>
      </p:sp>
      <p:graphicFrame>
        <p:nvGraphicFramePr>
          <p:cNvPr id="4" name="Content Placeholder 3">
            <a:extLst>
              <a:ext uri="{FF2B5EF4-FFF2-40B4-BE49-F238E27FC236}">
                <a16:creationId xmlns:a16="http://schemas.microsoft.com/office/drawing/2014/main" id="{1B18B664-E360-779C-FA36-1C2E480CA692}"/>
              </a:ext>
            </a:extLst>
          </p:cNvPr>
          <p:cNvGraphicFramePr>
            <a:graphicFrameLocks noGrp="1"/>
          </p:cNvGraphicFramePr>
          <p:nvPr>
            <p:ph idx="1"/>
            <p:extLst>
              <p:ext uri="{D42A27DB-BD31-4B8C-83A1-F6EECF244321}">
                <p14:modId xmlns:p14="http://schemas.microsoft.com/office/powerpoint/2010/main" val="3994927629"/>
              </p:ext>
            </p:extLst>
          </p:nvPr>
        </p:nvGraphicFramePr>
        <p:xfrm>
          <a:off x="457200" y="1844824"/>
          <a:ext cx="8229600" cy="40792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263371020"/>
                    </a:ext>
                  </a:extLst>
                </a:gridCol>
                <a:gridCol w="2057400">
                  <a:extLst>
                    <a:ext uri="{9D8B030D-6E8A-4147-A177-3AD203B41FA5}">
                      <a16:colId xmlns:a16="http://schemas.microsoft.com/office/drawing/2014/main" val="1568208292"/>
                    </a:ext>
                  </a:extLst>
                </a:gridCol>
                <a:gridCol w="2057400">
                  <a:extLst>
                    <a:ext uri="{9D8B030D-6E8A-4147-A177-3AD203B41FA5}">
                      <a16:colId xmlns:a16="http://schemas.microsoft.com/office/drawing/2014/main" val="1495443790"/>
                    </a:ext>
                  </a:extLst>
                </a:gridCol>
                <a:gridCol w="2057400">
                  <a:extLst>
                    <a:ext uri="{9D8B030D-6E8A-4147-A177-3AD203B41FA5}">
                      <a16:colId xmlns:a16="http://schemas.microsoft.com/office/drawing/2014/main" val="2502572143"/>
                    </a:ext>
                  </a:extLst>
                </a:gridCol>
              </a:tblGrid>
              <a:tr h="370840">
                <a:tc>
                  <a:txBody>
                    <a:bodyPr/>
                    <a:lstStyle/>
                    <a:p>
                      <a:r>
                        <a:rPr lang="en-GB" sz="1400"/>
                        <a:t>2014-15</a:t>
                      </a:r>
                    </a:p>
                  </a:txBody>
                  <a:tcPr/>
                </a:tc>
                <a:tc>
                  <a:txBody>
                    <a:bodyPr/>
                    <a:lstStyle/>
                    <a:p>
                      <a:r>
                        <a:rPr lang="en-GB" sz="1400"/>
                        <a:t>Percentage</a:t>
                      </a:r>
                    </a:p>
                  </a:txBody>
                  <a:tcPr/>
                </a:tc>
                <a:tc>
                  <a:txBody>
                    <a:bodyPr/>
                    <a:lstStyle/>
                    <a:p>
                      <a:r>
                        <a:rPr lang="en-GB" sz="1400"/>
                        <a:t>2023-24</a:t>
                      </a:r>
                    </a:p>
                  </a:txBody>
                  <a:tcPr/>
                </a:tc>
                <a:tc>
                  <a:txBody>
                    <a:bodyPr/>
                    <a:lstStyle/>
                    <a:p>
                      <a:r>
                        <a:rPr lang="en-GB" sz="1400"/>
                        <a:t>Percentage</a:t>
                      </a:r>
                    </a:p>
                  </a:txBody>
                  <a:tcPr/>
                </a:tc>
                <a:extLst>
                  <a:ext uri="{0D108BD9-81ED-4DB2-BD59-A6C34878D82A}">
                    <a16:rowId xmlns:a16="http://schemas.microsoft.com/office/drawing/2014/main" val="2488945619"/>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Shropshire</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21.6%</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Tower Hamlets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25.2%</a:t>
                      </a:r>
                    </a:p>
                  </a:txBody>
                  <a:tcPr marL="9525" marR="9525" marT="9525" marB="0" anchor="ctr"/>
                </a:tc>
                <a:extLst>
                  <a:ext uri="{0D108BD9-81ED-4DB2-BD59-A6C34878D82A}">
                    <a16:rowId xmlns:a16="http://schemas.microsoft.com/office/drawing/2014/main" val="3273228336"/>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Greenwich</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24.4%</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Sunderland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26.5%</a:t>
                      </a:r>
                    </a:p>
                  </a:txBody>
                  <a:tcPr marL="9525" marR="9525" marT="9525" marB="0" anchor="ctr"/>
                </a:tc>
                <a:extLst>
                  <a:ext uri="{0D108BD9-81ED-4DB2-BD59-A6C34878D82A}">
                    <a16:rowId xmlns:a16="http://schemas.microsoft.com/office/drawing/2014/main" val="3880571801"/>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Kensington and Chelsea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25%</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Blackpool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26.8%</a:t>
                      </a:r>
                    </a:p>
                  </a:txBody>
                  <a:tcPr marL="9525" marR="9525" marT="9525" marB="0" anchor="ctr"/>
                </a:tc>
                <a:extLst>
                  <a:ext uri="{0D108BD9-81ED-4DB2-BD59-A6C34878D82A}">
                    <a16:rowId xmlns:a16="http://schemas.microsoft.com/office/drawing/2014/main" val="3439196416"/>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Cambridgeshire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25.2%</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Westminster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27.1%</a:t>
                      </a:r>
                    </a:p>
                  </a:txBody>
                  <a:tcPr marL="9525" marR="9525" marT="9525" marB="0" anchor="ctr"/>
                </a:tc>
                <a:extLst>
                  <a:ext uri="{0D108BD9-81ED-4DB2-BD59-A6C34878D82A}">
                    <a16:rowId xmlns:a16="http://schemas.microsoft.com/office/drawing/2014/main" val="1779560532"/>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Derbyshire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25.2%</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Rochdale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27.3%</a:t>
                      </a:r>
                    </a:p>
                  </a:txBody>
                  <a:tcPr marL="9525" marR="9525" marT="9525" marB="0" anchor="ctr"/>
                </a:tc>
                <a:extLst>
                  <a:ext uri="{0D108BD9-81ED-4DB2-BD59-A6C34878D82A}">
                    <a16:rowId xmlns:a16="http://schemas.microsoft.com/office/drawing/2014/main" val="3441461072"/>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Cheshire East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26.8%</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East Riding of Yorkshire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27.4%</a:t>
                      </a:r>
                    </a:p>
                  </a:txBody>
                  <a:tcPr marL="9525" marR="9525" marT="9525" marB="0" anchor="ctr"/>
                </a:tc>
                <a:extLst>
                  <a:ext uri="{0D108BD9-81ED-4DB2-BD59-A6C34878D82A}">
                    <a16:rowId xmlns:a16="http://schemas.microsoft.com/office/drawing/2014/main" val="3111459652"/>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Bedford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27.6%</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Nottingham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27.4%</a:t>
                      </a:r>
                    </a:p>
                  </a:txBody>
                  <a:tcPr marL="9525" marR="9525" marT="9525" marB="0" anchor="ctr"/>
                </a:tc>
                <a:extLst>
                  <a:ext uri="{0D108BD9-81ED-4DB2-BD59-A6C34878D82A}">
                    <a16:rowId xmlns:a16="http://schemas.microsoft.com/office/drawing/2014/main" val="1343721760"/>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Sunderland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28%</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Manchester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28.1%</a:t>
                      </a:r>
                    </a:p>
                  </a:txBody>
                  <a:tcPr marL="9525" marR="9525" marT="9525" marB="0" anchor="ctr"/>
                </a:tc>
                <a:extLst>
                  <a:ext uri="{0D108BD9-81ED-4DB2-BD59-A6C34878D82A}">
                    <a16:rowId xmlns:a16="http://schemas.microsoft.com/office/drawing/2014/main" val="3947455066"/>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Wirral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28.2%</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Warwickshire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28.1%</a:t>
                      </a:r>
                    </a:p>
                  </a:txBody>
                  <a:tcPr marL="9525" marR="9525" marT="9525" marB="0" anchor="ctr"/>
                </a:tc>
                <a:extLst>
                  <a:ext uri="{0D108BD9-81ED-4DB2-BD59-A6C34878D82A}">
                    <a16:rowId xmlns:a16="http://schemas.microsoft.com/office/drawing/2014/main" val="1102155927"/>
                  </a:ext>
                </a:extLst>
              </a:tr>
              <a:tr h="370840">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Sutton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28.5%</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Camden </a:t>
                      </a:r>
                    </a:p>
                  </a:txBody>
                  <a:tcPr marL="9525" marR="9525" marT="9525" marB="0" anchor="ctr"/>
                </a:tc>
                <a:tc>
                  <a:txBody>
                    <a:bodyPr/>
                    <a:lstStyle/>
                    <a:p>
                      <a:pPr algn="l" fontAlgn="b"/>
                      <a:r>
                        <a:rPr lang="en-GB" sz="1400" b="0" i="0" u="none" strike="noStrike">
                          <a:solidFill>
                            <a:srgbClr val="000000"/>
                          </a:solidFill>
                          <a:effectLst/>
                          <a:latin typeface="Arial" panose="020B0604020202020204" pitchFamily="34" charset="0"/>
                          <a:cs typeface="Arial" panose="020B0604020202020204" pitchFamily="34" charset="0"/>
                        </a:rPr>
                        <a:t>28.6%</a:t>
                      </a:r>
                    </a:p>
                  </a:txBody>
                  <a:tcPr marL="9525" marR="9525" marT="9525" marB="0" anchor="ctr"/>
                </a:tc>
                <a:extLst>
                  <a:ext uri="{0D108BD9-81ED-4DB2-BD59-A6C34878D82A}">
                    <a16:rowId xmlns:a16="http://schemas.microsoft.com/office/drawing/2014/main" val="1595418623"/>
                  </a:ext>
                </a:extLst>
              </a:tr>
            </a:tbl>
          </a:graphicData>
        </a:graphic>
      </p:graphicFrame>
      <p:sp>
        <p:nvSpPr>
          <p:cNvPr id="3" name="TextBox 2">
            <a:extLst>
              <a:ext uri="{FF2B5EF4-FFF2-40B4-BE49-F238E27FC236}">
                <a16:creationId xmlns:a16="http://schemas.microsoft.com/office/drawing/2014/main" id="{11E55D2F-5DA9-3094-75EC-592DA809FA5A}"/>
              </a:ext>
            </a:extLst>
          </p:cNvPr>
          <p:cNvSpPr txBox="1"/>
          <p:nvPr/>
        </p:nvSpPr>
        <p:spPr>
          <a:xfrm>
            <a:off x="564770" y="3884444"/>
            <a:ext cx="8014460" cy="1554272"/>
          </a:xfrm>
          <a:prstGeom prst="rect">
            <a:avLst/>
          </a:prstGeom>
          <a:solidFill>
            <a:schemeClr val="bg1"/>
          </a:solidFill>
          <a:ln w="28575">
            <a:solidFill>
              <a:schemeClr val="accent2"/>
            </a:solidFill>
          </a:ln>
        </p:spPr>
        <p:txBody>
          <a:bodyPr wrap="square" rtlCol="0">
            <a:spAutoFit/>
          </a:bodyPr>
          <a:lstStyle/>
          <a:p>
            <a:r>
              <a:rPr lang="en-GB" dirty="0"/>
              <a:t>The lowest rates of purchasing or topping-up are also getting higher – closer to a quarter of respondents than a fifth, in the LA’s where this is lowest.</a:t>
            </a:r>
          </a:p>
          <a:p>
            <a:endParaRPr lang="en-GB" sz="500" dirty="0"/>
          </a:p>
          <a:p>
            <a:r>
              <a:rPr lang="en-GB" dirty="0"/>
              <a:t>There is more consistency year-on-year in these LA’s, compared to the LA’s with highest top-up rates. E.g., Tower Hamlets x7 in 10 years, Hammersmith &amp; Fullan x5 in 10 years.</a:t>
            </a:r>
          </a:p>
        </p:txBody>
      </p:sp>
    </p:spTree>
    <p:extLst>
      <p:ext uri="{BB962C8B-B14F-4D97-AF65-F5344CB8AC3E}">
        <p14:creationId xmlns:p14="http://schemas.microsoft.com/office/powerpoint/2010/main" val="31387049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C848E-DEA2-49BF-2ABA-5E2CD1E3FB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A8FFB-A909-7288-ECF5-F33804046BFF}"/>
              </a:ext>
            </a:extLst>
          </p:cNvPr>
          <p:cNvSpPr>
            <a:spLocks noGrp="1"/>
          </p:cNvSpPr>
          <p:nvPr>
            <p:ph type="title"/>
          </p:nvPr>
        </p:nvSpPr>
        <p:spPr>
          <a:xfrm>
            <a:off x="457200" y="274638"/>
            <a:ext cx="7643192" cy="781276"/>
          </a:xfrm>
        </p:spPr>
        <p:txBody>
          <a:bodyPr/>
          <a:lstStyle/>
          <a:p>
            <a:r>
              <a:rPr lang="en-GB"/>
              <a:t>Conclusions</a:t>
            </a:r>
          </a:p>
        </p:txBody>
      </p:sp>
      <p:sp>
        <p:nvSpPr>
          <p:cNvPr id="3" name="Content Placeholder 2">
            <a:extLst>
              <a:ext uri="{FF2B5EF4-FFF2-40B4-BE49-F238E27FC236}">
                <a16:creationId xmlns:a16="http://schemas.microsoft.com/office/drawing/2014/main" id="{CBB0B553-7CAB-B109-0679-6726A5F4B7A0}"/>
              </a:ext>
            </a:extLst>
          </p:cNvPr>
          <p:cNvSpPr>
            <a:spLocks noGrp="1"/>
          </p:cNvSpPr>
          <p:nvPr>
            <p:ph idx="1"/>
          </p:nvPr>
        </p:nvSpPr>
        <p:spPr>
          <a:xfrm>
            <a:off x="457200" y="1173145"/>
            <a:ext cx="8534400" cy="5070250"/>
          </a:xfrm>
        </p:spPr>
        <p:txBody>
          <a:bodyPr/>
          <a:lstStyle/>
          <a:p>
            <a:r>
              <a:rPr lang="en-GB" sz="1800" dirty="0"/>
              <a:t>Overall, most people are happy with the care and support they receive. This is an impressive feat given the way 2014-2024 has been. </a:t>
            </a:r>
          </a:p>
          <a:p>
            <a:endParaRPr lang="en-GB" sz="700" dirty="0"/>
          </a:p>
          <a:p>
            <a:r>
              <a:rPr lang="en-GB" sz="1800" dirty="0"/>
              <a:t>Most people are doing a good job - but some aspects are less strong:</a:t>
            </a:r>
          </a:p>
          <a:p>
            <a:pPr lvl="1"/>
            <a:r>
              <a:rPr lang="en-GB" sz="1600" dirty="0"/>
              <a:t>Social connection, belonging and community</a:t>
            </a:r>
          </a:p>
          <a:p>
            <a:pPr lvl="1"/>
            <a:r>
              <a:rPr lang="en-GB" sz="1600" dirty="0"/>
              <a:t>Supporting people to have control and access to information and guidance</a:t>
            </a:r>
          </a:p>
          <a:p>
            <a:pPr lvl="1"/>
            <a:r>
              <a:rPr lang="en-GB" sz="1600" dirty="0"/>
              <a:t>Supporting people to access their local area and spend time in ways they value</a:t>
            </a:r>
          </a:p>
          <a:p>
            <a:pPr lvl="1"/>
            <a:endParaRPr lang="en-GB" sz="700" dirty="0"/>
          </a:p>
          <a:p>
            <a:r>
              <a:rPr lang="en-GB" sz="1800" dirty="0"/>
              <a:t>Some local areas are performing slightly better than others </a:t>
            </a:r>
          </a:p>
          <a:p>
            <a:pPr lvl="1"/>
            <a:r>
              <a:rPr lang="en-GB" sz="1600" dirty="0"/>
              <a:t>Its hard to maintain top levels of performance, but easier to get stuck towards the bottom.</a:t>
            </a:r>
          </a:p>
          <a:p>
            <a:pPr lvl="1"/>
            <a:endParaRPr lang="en-GB" sz="700" dirty="0"/>
          </a:p>
          <a:p>
            <a:pPr lvl="1"/>
            <a:endParaRPr lang="en-GB" sz="700" dirty="0"/>
          </a:p>
          <a:p>
            <a:r>
              <a:rPr lang="en-GB" sz="1800" dirty="0"/>
              <a:t>The way we appraise social care for adults has been changing</a:t>
            </a:r>
          </a:p>
          <a:p>
            <a:pPr lvl="1"/>
            <a:r>
              <a:rPr lang="en-GB" sz="1600" dirty="0"/>
              <a:t>The data is not always measuring ‘what good looks like’, so it’s important to remain inquisitive on these</a:t>
            </a:r>
            <a:endParaRPr lang="en-GB" sz="900" dirty="0"/>
          </a:p>
        </p:txBody>
      </p:sp>
    </p:spTree>
    <p:extLst>
      <p:ext uri="{BB962C8B-B14F-4D97-AF65-F5344CB8AC3E}">
        <p14:creationId xmlns:p14="http://schemas.microsoft.com/office/powerpoint/2010/main" val="985514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DB422-6705-C49F-5F61-D631409DC189}"/>
              </a:ext>
            </a:extLst>
          </p:cNvPr>
          <p:cNvSpPr>
            <a:spLocks noGrp="1"/>
          </p:cNvSpPr>
          <p:nvPr>
            <p:ph type="title"/>
          </p:nvPr>
        </p:nvSpPr>
        <p:spPr/>
        <p:txBody>
          <a:bodyPr/>
          <a:lstStyle/>
          <a:p>
            <a:r>
              <a:rPr lang="en-GB" dirty="0"/>
              <a:t>Profile of respondents</a:t>
            </a:r>
          </a:p>
        </p:txBody>
      </p:sp>
      <p:sp>
        <p:nvSpPr>
          <p:cNvPr id="3" name="Content Placeholder 2">
            <a:extLst>
              <a:ext uri="{FF2B5EF4-FFF2-40B4-BE49-F238E27FC236}">
                <a16:creationId xmlns:a16="http://schemas.microsoft.com/office/drawing/2014/main" id="{9032A697-F3E5-669B-2D6C-342D976E9A55}"/>
              </a:ext>
            </a:extLst>
          </p:cNvPr>
          <p:cNvSpPr>
            <a:spLocks noGrp="1"/>
          </p:cNvSpPr>
          <p:nvPr>
            <p:ph idx="1"/>
          </p:nvPr>
        </p:nvSpPr>
        <p:spPr/>
        <p:txBody>
          <a:bodyPr/>
          <a:lstStyle/>
          <a:p>
            <a:r>
              <a:rPr lang="en-GB" dirty="0"/>
              <a:t>Response rates vary greatly across questions - but generally </a:t>
            </a:r>
            <a:r>
              <a:rPr lang="en-GB"/>
              <a:t>in</a:t>
            </a:r>
            <a:r>
              <a:rPr lang="en-GB" dirty="0"/>
              <a:t> tens of thousands (e.g. 58,000 responses for overall satisfaction with services, in 2023-24).</a:t>
            </a:r>
          </a:p>
          <a:p>
            <a:endParaRPr lang="en-GB" dirty="0"/>
          </a:p>
          <a:p>
            <a:r>
              <a:rPr lang="en-GB" dirty="0"/>
              <a:t>Usually, most respondents (73-80%) have help in doing the survey.</a:t>
            </a:r>
          </a:p>
          <a:p>
            <a:pPr marL="0" indent="0">
              <a:buNone/>
            </a:pPr>
            <a:endParaRPr lang="en-GB" dirty="0"/>
          </a:p>
          <a:p>
            <a:r>
              <a:rPr lang="en-GB" dirty="0"/>
              <a:t>Respondents are likely a mix of older people and people with a learning disability.</a:t>
            </a:r>
          </a:p>
          <a:p>
            <a:endParaRPr lang="en-GB" dirty="0"/>
          </a:p>
          <a:p>
            <a:r>
              <a:rPr lang="en-GB" dirty="0"/>
              <a:t>2020-21 had low response rate (only 18 LA’s) due to COVID-19 – take with a pinch of salt.</a:t>
            </a:r>
          </a:p>
          <a:p>
            <a:endParaRPr lang="en-GB" dirty="0"/>
          </a:p>
          <a:p>
            <a:endParaRPr lang="en-GB" dirty="0"/>
          </a:p>
        </p:txBody>
      </p:sp>
      <p:sp>
        <p:nvSpPr>
          <p:cNvPr id="4" name="TextBox 3">
            <a:extLst>
              <a:ext uri="{FF2B5EF4-FFF2-40B4-BE49-F238E27FC236}">
                <a16:creationId xmlns:a16="http://schemas.microsoft.com/office/drawing/2014/main" id="{CCA91C4A-F071-486D-53DA-A52309D3B676}"/>
              </a:ext>
            </a:extLst>
          </p:cNvPr>
          <p:cNvSpPr txBox="1"/>
          <p:nvPr/>
        </p:nvSpPr>
        <p:spPr>
          <a:xfrm>
            <a:off x="3018504" y="5356123"/>
            <a:ext cx="5899480" cy="1077218"/>
          </a:xfrm>
          <a:prstGeom prst="rect">
            <a:avLst/>
          </a:prstGeom>
          <a:solidFill>
            <a:schemeClr val="bg1"/>
          </a:solidFill>
          <a:ln w="28575">
            <a:solidFill>
              <a:schemeClr val="accent2"/>
            </a:solidFill>
          </a:ln>
        </p:spPr>
        <p:txBody>
          <a:bodyPr wrap="square" rtlCol="0">
            <a:spAutoFit/>
          </a:bodyPr>
          <a:lstStyle/>
          <a:p>
            <a:pPr lvl="0">
              <a:defRPr/>
            </a:pPr>
            <a:r>
              <a:rPr lang="en-GB" sz="1600" dirty="0"/>
              <a:t>Kirklees, Wakefield, York, Liverpool, Norfolk, Oxfordshire, West Berkshire, Reading, Windsor and Maidenhead, Southend-on-Sea, Barking and Dagenham, Bexley, Enfield, Hillingdon, Hounslow, Isle of Wight, Torbay, Buckinghamshire</a:t>
            </a:r>
          </a:p>
        </p:txBody>
      </p:sp>
      <p:cxnSp>
        <p:nvCxnSpPr>
          <p:cNvPr id="18" name="Straight Arrow Connector 17">
            <a:extLst>
              <a:ext uri="{FF2B5EF4-FFF2-40B4-BE49-F238E27FC236}">
                <a16:creationId xmlns:a16="http://schemas.microsoft.com/office/drawing/2014/main" id="{FA2550FF-7E2D-B89E-BC83-70C20609144F}"/>
              </a:ext>
            </a:extLst>
          </p:cNvPr>
          <p:cNvCxnSpPr>
            <a:cxnSpLocks/>
            <a:stCxn id="4" idx="0"/>
          </p:cNvCxnSpPr>
          <p:nvPr/>
        </p:nvCxnSpPr>
        <p:spPr>
          <a:xfrm flipH="1" flipV="1">
            <a:off x="5447071" y="5053781"/>
            <a:ext cx="521173" cy="30234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3417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AC4DD-67BA-1755-A65E-60CD89EE6357}"/>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7729DA25-9D99-9942-92EB-9CE78DE9654F}"/>
              </a:ext>
            </a:extLst>
          </p:cNvPr>
          <p:cNvPicPr>
            <a:picLocks noChangeAspect="1"/>
          </p:cNvPicPr>
          <p:nvPr/>
        </p:nvPicPr>
        <p:blipFill>
          <a:blip r:embed="rId3"/>
          <a:stretch>
            <a:fillRect/>
          </a:stretch>
        </p:blipFill>
        <p:spPr>
          <a:xfrm>
            <a:off x="367130" y="1417638"/>
            <a:ext cx="8583912" cy="5054022"/>
          </a:xfrm>
          <a:prstGeom prst="rect">
            <a:avLst/>
          </a:prstGeom>
        </p:spPr>
      </p:pic>
      <p:sp>
        <p:nvSpPr>
          <p:cNvPr id="2" name="Title 1">
            <a:extLst>
              <a:ext uri="{FF2B5EF4-FFF2-40B4-BE49-F238E27FC236}">
                <a16:creationId xmlns:a16="http://schemas.microsoft.com/office/drawing/2014/main" id="{0155C9F6-EDE2-2CAA-B46B-9404A2CCBFB0}"/>
              </a:ext>
            </a:extLst>
          </p:cNvPr>
          <p:cNvSpPr>
            <a:spLocks noGrp="1"/>
          </p:cNvSpPr>
          <p:nvPr>
            <p:ph type="title"/>
          </p:nvPr>
        </p:nvSpPr>
        <p:spPr/>
        <p:txBody>
          <a:bodyPr/>
          <a:lstStyle/>
          <a:p>
            <a:r>
              <a:rPr lang="en-GB" dirty="0"/>
              <a:t>Profile of respondents</a:t>
            </a:r>
          </a:p>
        </p:txBody>
      </p:sp>
      <p:sp>
        <p:nvSpPr>
          <p:cNvPr id="4" name="TextBox 3">
            <a:extLst>
              <a:ext uri="{FF2B5EF4-FFF2-40B4-BE49-F238E27FC236}">
                <a16:creationId xmlns:a16="http://schemas.microsoft.com/office/drawing/2014/main" id="{12B5F065-39FE-9894-A898-82B0F8EBFD34}"/>
              </a:ext>
            </a:extLst>
          </p:cNvPr>
          <p:cNvSpPr txBox="1"/>
          <p:nvPr/>
        </p:nvSpPr>
        <p:spPr>
          <a:xfrm>
            <a:off x="1086982" y="1821974"/>
            <a:ext cx="3965665" cy="1754326"/>
          </a:xfrm>
          <a:prstGeom prst="rect">
            <a:avLst/>
          </a:prstGeom>
          <a:solidFill>
            <a:schemeClr val="bg1"/>
          </a:solidFill>
          <a:ln w="28575">
            <a:solidFill>
              <a:schemeClr val="accent2"/>
            </a:solidFill>
          </a:ln>
        </p:spPr>
        <p:txBody>
          <a:bodyPr wrap="square" rtlCol="0">
            <a:spAutoFit/>
          </a:bodyPr>
          <a:lstStyle/>
          <a:p>
            <a:r>
              <a:rPr lang="en-GB" dirty="0"/>
              <a:t>Around a third of respondents top up their care and support.</a:t>
            </a:r>
          </a:p>
          <a:p>
            <a:endParaRPr lang="en-GB" dirty="0"/>
          </a:p>
          <a:p>
            <a:r>
              <a:rPr lang="en-GB" dirty="0"/>
              <a:t>Most respondents – four fifths - receive support from family and friends</a:t>
            </a:r>
          </a:p>
        </p:txBody>
      </p:sp>
    </p:spTree>
    <p:extLst>
      <p:ext uri="{BB962C8B-B14F-4D97-AF65-F5344CB8AC3E}">
        <p14:creationId xmlns:p14="http://schemas.microsoft.com/office/powerpoint/2010/main" val="21746669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9D6215-7748-B5F1-17D4-57C215E3EE3A}"/>
              </a:ext>
            </a:extLst>
          </p:cNvPr>
          <p:cNvSpPr>
            <a:spLocks noGrp="1"/>
          </p:cNvSpPr>
          <p:nvPr>
            <p:ph type="ctrTitle"/>
          </p:nvPr>
        </p:nvSpPr>
        <p:spPr/>
        <p:txBody>
          <a:bodyPr/>
          <a:lstStyle/>
          <a:p>
            <a:r>
              <a:rPr lang="en-GB" dirty="0"/>
              <a:t>Overall satisfaction with care and support services received</a:t>
            </a:r>
          </a:p>
        </p:txBody>
      </p:sp>
    </p:spTree>
    <p:extLst>
      <p:ext uri="{BB962C8B-B14F-4D97-AF65-F5344CB8AC3E}">
        <p14:creationId xmlns:p14="http://schemas.microsoft.com/office/powerpoint/2010/main" val="3085455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A865C6-ECE0-B502-1074-3481A8D56B33}"/>
              </a:ext>
            </a:extLst>
          </p:cNvPr>
          <p:cNvPicPr>
            <a:picLocks noChangeAspect="1"/>
          </p:cNvPicPr>
          <p:nvPr/>
        </p:nvPicPr>
        <p:blipFill>
          <a:blip r:embed="rId3"/>
          <a:stretch>
            <a:fillRect/>
          </a:stretch>
        </p:blipFill>
        <p:spPr>
          <a:xfrm>
            <a:off x="347106" y="1396754"/>
            <a:ext cx="8449788" cy="5023539"/>
          </a:xfrm>
          <a:prstGeom prst="rect">
            <a:avLst/>
          </a:prstGeom>
        </p:spPr>
      </p:pic>
      <p:sp>
        <p:nvSpPr>
          <p:cNvPr id="2" name="Title 1">
            <a:extLst>
              <a:ext uri="{FF2B5EF4-FFF2-40B4-BE49-F238E27FC236}">
                <a16:creationId xmlns:a16="http://schemas.microsoft.com/office/drawing/2014/main" id="{7B1B8BC9-61C9-2A5D-F039-E8F99DCA1F55}"/>
              </a:ext>
            </a:extLst>
          </p:cNvPr>
          <p:cNvSpPr>
            <a:spLocks noGrp="1"/>
          </p:cNvSpPr>
          <p:nvPr>
            <p:ph type="title"/>
          </p:nvPr>
        </p:nvSpPr>
        <p:spPr/>
        <p:txBody>
          <a:bodyPr/>
          <a:lstStyle/>
          <a:p>
            <a:r>
              <a:rPr lang="en-GB" dirty="0"/>
              <a:t>Overall satisfaction with care and support services</a:t>
            </a:r>
          </a:p>
        </p:txBody>
      </p:sp>
      <p:sp>
        <p:nvSpPr>
          <p:cNvPr id="6" name="TextBox 5">
            <a:extLst>
              <a:ext uri="{FF2B5EF4-FFF2-40B4-BE49-F238E27FC236}">
                <a16:creationId xmlns:a16="http://schemas.microsoft.com/office/drawing/2014/main" id="{3DEB56CC-698E-9C5E-4194-2F418790F320}"/>
              </a:ext>
            </a:extLst>
          </p:cNvPr>
          <p:cNvSpPr txBox="1"/>
          <p:nvPr/>
        </p:nvSpPr>
        <p:spPr>
          <a:xfrm>
            <a:off x="1094874" y="2010750"/>
            <a:ext cx="4058287" cy="2185214"/>
          </a:xfrm>
          <a:prstGeom prst="rect">
            <a:avLst/>
          </a:prstGeom>
          <a:solidFill>
            <a:schemeClr val="bg1"/>
          </a:solidFill>
          <a:ln w="28575">
            <a:solidFill>
              <a:schemeClr val="accent2"/>
            </a:solidFill>
          </a:ln>
        </p:spPr>
        <p:txBody>
          <a:bodyPr wrap="square" rtlCol="0">
            <a:spAutoFit/>
          </a:bodyPr>
          <a:lstStyle/>
          <a:p>
            <a:r>
              <a:rPr lang="en-GB" dirty="0"/>
              <a:t>Most people – around 90% - remain satisfied with services.</a:t>
            </a:r>
          </a:p>
          <a:p>
            <a:endParaRPr lang="en-GB" sz="500" dirty="0"/>
          </a:p>
          <a:p>
            <a:r>
              <a:rPr lang="en-GB" dirty="0"/>
              <a:t>The majority are extremely or very satisfied.</a:t>
            </a:r>
          </a:p>
          <a:p>
            <a:endParaRPr lang="en-GB" sz="500" dirty="0"/>
          </a:p>
          <a:p>
            <a:r>
              <a:rPr lang="en-GB" dirty="0"/>
              <a:t>There has been some increase in dissatisfied service users in the last 10 years.</a:t>
            </a:r>
          </a:p>
        </p:txBody>
      </p:sp>
      <p:sp>
        <p:nvSpPr>
          <p:cNvPr id="9" name="Rectangle: Rounded Corners 8">
            <a:extLst>
              <a:ext uri="{FF2B5EF4-FFF2-40B4-BE49-F238E27FC236}">
                <a16:creationId xmlns:a16="http://schemas.microsoft.com/office/drawing/2014/main" id="{1DBEF8CE-6D00-6504-DF9D-34D38E210750}"/>
              </a:ext>
            </a:extLst>
          </p:cNvPr>
          <p:cNvSpPr/>
          <p:nvPr/>
        </p:nvSpPr>
        <p:spPr>
          <a:xfrm>
            <a:off x="7180254" y="2278306"/>
            <a:ext cx="1299702" cy="282332"/>
          </a:xfrm>
          <a:prstGeom prst="roundRect">
            <a:avLst/>
          </a:prstGeom>
          <a:solidFill>
            <a:srgbClr val="C6E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better</a:t>
            </a:r>
          </a:p>
        </p:txBody>
      </p:sp>
      <p:sp>
        <p:nvSpPr>
          <p:cNvPr id="10" name="Rectangle: Rounded Corners 9">
            <a:extLst>
              <a:ext uri="{FF2B5EF4-FFF2-40B4-BE49-F238E27FC236}">
                <a16:creationId xmlns:a16="http://schemas.microsoft.com/office/drawing/2014/main" id="{A20D0CAD-23B8-9BB0-8F09-7E8BBE9CF747}"/>
              </a:ext>
            </a:extLst>
          </p:cNvPr>
          <p:cNvSpPr/>
          <p:nvPr/>
        </p:nvSpPr>
        <p:spPr>
          <a:xfrm>
            <a:off x="2527951" y="4769192"/>
            <a:ext cx="1299702" cy="28233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1" name="Rectangle: Rounded Corners 10">
            <a:extLst>
              <a:ext uri="{FF2B5EF4-FFF2-40B4-BE49-F238E27FC236}">
                <a16:creationId xmlns:a16="http://schemas.microsoft.com/office/drawing/2014/main" id="{03473129-CC21-0971-CC2D-15730C9D9E1A}"/>
              </a:ext>
            </a:extLst>
          </p:cNvPr>
          <p:cNvSpPr/>
          <p:nvPr/>
        </p:nvSpPr>
        <p:spPr>
          <a:xfrm>
            <a:off x="4121368" y="4638461"/>
            <a:ext cx="1299702" cy="282332"/>
          </a:xfrm>
          <a:prstGeom prst="round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 increase</a:t>
            </a:r>
          </a:p>
        </p:txBody>
      </p:sp>
      <p:sp>
        <p:nvSpPr>
          <p:cNvPr id="12" name="Rectangle: Rounded Corners 11">
            <a:extLst>
              <a:ext uri="{FF2B5EF4-FFF2-40B4-BE49-F238E27FC236}">
                <a16:creationId xmlns:a16="http://schemas.microsoft.com/office/drawing/2014/main" id="{DFA5A235-70E1-DC27-2472-4F7E5A6ED87A}"/>
              </a:ext>
            </a:extLst>
          </p:cNvPr>
          <p:cNvSpPr/>
          <p:nvPr/>
        </p:nvSpPr>
        <p:spPr>
          <a:xfrm>
            <a:off x="934535" y="4769192"/>
            <a:ext cx="1299702" cy="282332"/>
          </a:xfrm>
          <a:prstGeom prst="round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ysClr val="windowText" lastClr="000000"/>
                </a:solidFill>
              </a:rPr>
              <a:t>Slightly worse</a:t>
            </a:r>
            <a:endParaRPr lang="en-GB" sz="1200" dirty="0">
              <a:solidFill>
                <a:sysClr val="windowText" lastClr="000000"/>
              </a:solidFill>
            </a:endParaRPr>
          </a:p>
        </p:txBody>
      </p:sp>
      <p:sp>
        <p:nvSpPr>
          <p:cNvPr id="14" name="Rectangle: Rounded Corners 13">
            <a:extLst>
              <a:ext uri="{FF2B5EF4-FFF2-40B4-BE49-F238E27FC236}">
                <a16:creationId xmlns:a16="http://schemas.microsoft.com/office/drawing/2014/main" id="{48013A6E-72B3-4623-30C5-2E47FD7EC020}"/>
              </a:ext>
            </a:extLst>
          </p:cNvPr>
          <p:cNvSpPr/>
          <p:nvPr/>
        </p:nvSpPr>
        <p:spPr>
          <a:xfrm>
            <a:off x="5809556" y="3937003"/>
            <a:ext cx="1036234" cy="25896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ysClr val="windowText" lastClr="000000"/>
                </a:solidFill>
              </a:rPr>
              <a:t>Worse</a:t>
            </a:r>
            <a:endParaRPr lang="en-GB" sz="1200" dirty="0">
              <a:solidFill>
                <a:sysClr val="windowText" lastClr="000000"/>
              </a:solidFill>
            </a:endParaRPr>
          </a:p>
        </p:txBody>
      </p:sp>
    </p:spTree>
    <p:extLst>
      <p:ext uri="{BB962C8B-B14F-4D97-AF65-F5344CB8AC3E}">
        <p14:creationId xmlns:p14="http://schemas.microsoft.com/office/powerpoint/2010/main" val="13998725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5E929-614C-F478-F205-C41F7FFE4A1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4061E2-14DF-7FB2-3F38-D53F1F86CF4D}"/>
              </a:ext>
            </a:extLst>
          </p:cNvPr>
          <p:cNvPicPr>
            <a:picLocks noChangeAspect="1"/>
          </p:cNvPicPr>
          <p:nvPr/>
        </p:nvPicPr>
        <p:blipFill>
          <a:blip r:embed="rId3"/>
          <a:stretch>
            <a:fillRect/>
          </a:stretch>
        </p:blipFill>
        <p:spPr>
          <a:xfrm>
            <a:off x="371096" y="1197474"/>
            <a:ext cx="8772904" cy="5340559"/>
          </a:xfrm>
          <a:prstGeom prst="rect">
            <a:avLst/>
          </a:prstGeom>
        </p:spPr>
      </p:pic>
      <p:sp>
        <p:nvSpPr>
          <p:cNvPr id="7" name="Title 6">
            <a:extLst>
              <a:ext uri="{FF2B5EF4-FFF2-40B4-BE49-F238E27FC236}">
                <a16:creationId xmlns:a16="http://schemas.microsoft.com/office/drawing/2014/main" id="{849FA49C-A2F0-F597-E026-8641AB180029}"/>
              </a:ext>
            </a:extLst>
          </p:cNvPr>
          <p:cNvSpPr>
            <a:spLocks noGrp="1"/>
          </p:cNvSpPr>
          <p:nvPr>
            <p:ph type="title"/>
          </p:nvPr>
        </p:nvSpPr>
        <p:spPr>
          <a:xfrm>
            <a:off x="457200" y="274638"/>
            <a:ext cx="7643192" cy="698403"/>
          </a:xfrm>
        </p:spPr>
        <p:txBody>
          <a:bodyPr/>
          <a:lstStyle/>
          <a:p>
            <a:r>
              <a:rPr lang="en-GB" dirty="0"/>
              <a:t>Satisfaction by main support reason</a:t>
            </a:r>
          </a:p>
        </p:txBody>
      </p:sp>
      <p:sp>
        <p:nvSpPr>
          <p:cNvPr id="8" name="Rectangle: Rounded Corners 7">
            <a:extLst>
              <a:ext uri="{FF2B5EF4-FFF2-40B4-BE49-F238E27FC236}">
                <a16:creationId xmlns:a16="http://schemas.microsoft.com/office/drawing/2014/main" id="{EF0CE773-77E6-2F9B-8824-C8050289D121}"/>
              </a:ext>
            </a:extLst>
          </p:cNvPr>
          <p:cNvSpPr/>
          <p:nvPr/>
        </p:nvSpPr>
        <p:spPr>
          <a:xfrm>
            <a:off x="995209" y="1050011"/>
            <a:ext cx="1187500" cy="25896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6" name="Rectangle: Rounded Corners 15">
            <a:extLst>
              <a:ext uri="{FF2B5EF4-FFF2-40B4-BE49-F238E27FC236}">
                <a16:creationId xmlns:a16="http://schemas.microsoft.com/office/drawing/2014/main" id="{1F53712B-5B1E-17FB-D62D-29D8CE0558CA}"/>
              </a:ext>
            </a:extLst>
          </p:cNvPr>
          <p:cNvSpPr/>
          <p:nvPr/>
        </p:nvSpPr>
        <p:spPr>
          <a:xfrm>
            <a:off x="7590833" y="1050011"/>
            <a:ext cx="1553167" cy="282332"/>
          </a:xfrm>
          <a:prstGeom prst="roundRect">
            <a:avLst/>
          </a:prstGeom>
          <a:solidFill>
            <a:srgbClr val="C6E6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 </a:t>
            </a:r>
            <a:r>
              <a:rPr lang="en-GB" sz="1200">
                <a:solidFill>
                  <a:sysClr val="windowText" lastClr="000000"/>
                </a:solidFill>
              </a:rPr>
              <a:t>improvement</a:t>
            </a:r>
            <a:endParaRPr lang="en-GB" sz="1200" dirty="0">
              <a:solidFill>
                <a:sysClr val="windowText" lastClr="000000"/>
              </a:solidFill>
            </a:endParaRPr>
          </a:p>
        </p:txBody>
      </p:sp>
      <p:sp>
        <p:nvSpPr>
          <p:cNvPr id="17" name="TextBox 16">
            <a:extLst>
              <a:ext uri="{FF2B5EF4-FFF2-40B4-BE49-F238E27FC236}">
                <a16:creationId xmlns:a16="http://schemas.microsoft.com/office/drawing/2014/main" id="{34FA4949-FD1B-7987-F071-A20D50C50DDF}"/>
              </a:ext>
            </a:extLst>
          </p:cNvPr>
          <p:cNvSpPr txBox="1"/>
          <p:nvPr/>
        </p:nvSpPr>
        <p:spPr>
          <a:xfrm>
            <a:off x="1072200" y="2806993"/>
            <a:ext cx="7543480" cy="1897088"/>
          </a:xfrm>
          <a:prstGeom prst="rect">
            <a:avLst/>
          </a:prstGeom>
          <a:solidFill>
            <a:schemeClr val="bg1"/>
          </a:solidFill>
          <a:ln w="28575">
            <a:solidFill>
              <a:schemeClr val="accent2"/>
            </a:solidFill>
          </a:ln>
        </p:spPr>
        <p:txBody>
          <a:bodyPr wrap="square" rtlCol="0">
            <a:spAutoFit/>
          </a:bodyPr>
          <a:lstStyle/>
          <a:p>
            <a:r>
              <a:rPr lang="en-GB" dirty="0"/>
              <a:t>Satisfaction remains higher amongst those with a learning disability than other groups.</a:t>
            </a:r>
          </a:p>
          <a:p>
            <a:endParaRPr lang="en-GB" sz="500" dirty="0"/>
          </a:p>
          <a:p>
            <a:r>
              <a:rPr lang="en-GB" dirty="0"/>
              <a:t>Most groups experienced an overall downward trend in satisfaction until COVID-19, followed by some patchy recovery.</a:t>
            </a:r>
          </a:p>
          <a:p>
            <a:endParaRPr lang="en-GB" sz="500" dirty="0"/>
          </a:p>
          <a:p>
            <a:r>
              <a:rPr lang="en-GB" dirty="0"/>
              <a:t>People supported for their mental health have become slightly more satisfied over time, but with lots of fluctuation.</a:t>
            </a:r>
          </a:p>
        </p:txBody>
      </p:sp>
      <p:sp>
        <p:nvSpPr>
          <p:cNvPr id="2" name="Rectangle: Rounded Corners 1">
            <a:extLst>
              <a:ext uri="{FF2B5EF4-FFF2-40B4-BE49-F238E27FC236}">
                <a16:creationId xmlns:a16="http://schemas.microsoft.com/office/drawing/2014/main" id="{27F2D91A-DCC0-A423-2A3B-A11254BB0EB6}"/>
              </a:ext>
            </a:extLst>
          </p:cNvPr>
          <p:cNvSpPr/>
          <p:nvPr/>
        </p:nvSpPr>
        <p:spPr>
          <a:xfrm>
            <a:off x="2430977" y="1050011"/>
            <a:ext cx="1187500" cy="25896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3" name="Rectangle: Rounded Corners 2">
            <a:extLst>
              <a:ext uri="{FF2B5EF4-FFF2-40B4-BE49-F238E27FC236}">
                <a16:creationId xmlns:a16="http://schemas.microsoft.com/office/drawing/2014/main" id="{DBED4561-27C1-4BC7-9E6C-D46800B8698B}"/>
              </a:ext>
            </a:extLst>
          </p:cNvPr>
          <p:cNvSpPr/>
          <p:nvPr/>
        </p:nvSpPr>
        <p:spPr>
          <a:xfrm>
            <a:off x="3808681" y="1040000"/>
            <a:ext cx="1187500" cy="25896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4" name="Rectangle: Rounded Corners 3">
            <a:extLst>
              <a:ext uri="{FF2B5EF4-FFF2-40B4-BE49-F238E27FC236}">
                <a16:creationId xmlns:a16="http://schemas.microsoft.com/office/drawing/2014/main" id="{0E27C3BB-BA73-A679-3FB9-AFEC013C122E}"/>
              </a:ext>
            </a:extLst>
          </p:cNvPr>
          <p:cNvSpPr/>
          <p:nvPr/>
        </p:nvSpPr>
        <p:spPr>
          <a:xfrm>
            <a:off x="5091283" y="1050011"/>
            <a:ext cx="1187500" cy="25896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5" name="Rectangle: Rounded Corners 4">
            <a:extLst>
              <a:ext uri="{FF2B5EF4-FFF2-40B4-BE49-F238E27FC236}">
                <a16:creationId xmlns:a16="http://schemas.microsoft.com/office/drawing/2014/main" id="{8259329C-F7D4-9BAA-E029-D6464F3AE749}"/>
              </a:ext>
            </a:extLst>
          </p:cNvPr>
          <p:cNvSpPr/>
          <p:nvPr/>
        </p:nvSpPr>
        <p:spPr>
          <a:xfrm>
            <a:off x="6359976" y="1067993"/>
            <a:ext cx="1187500" cy="258961"/>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Tree>
    <p:extLst>
      <p:ext uri="{BB962C8B-B14F-4D97-AF65-F5344CB8AC3E}">
        <p14:creationId xmlns:p14="http://schemas.microsoft.com/office/powerpoint/2010/main" val="35401589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7" grpId="0" animBg="1"/>
      <p:bldP spid="2" grpId="0" animBg="1"/>
      <p:bldP spid="3" grpId="0" animBg="1"/>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2C5C9-4EDC-FE25-8475-8971A23A56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FB22824-6481-A1F7-5720-CDDFD7986E4A}"/>
              </a:ext>
            </a:extLst>
          </p:cNvPr>
          <p:cNvPicPr>
            <a:picLocks noChangeAspect="1"/>
          </p:cNvPicPr>
          <p:nvPr/>
        </p:nvPicPr>
        <p:blipFill>
          <a:blip r:embed="rId3"/>
          <a:stretch>
            <a:fillRect/>
          </a:stretch>
        </p:blipFill>
        <p:spPr>
          <a:xfrm>
            <a:off x="347544" y="1521931"/>
            <a:ext cx="8608298" cy="4962574"/>
          </a:xfrm>
          <a:prstGeom prst="rect">
            <a:avLst/>
          </a:prstGeom>
        </p:spPr>
      </p:pic>
      <p:sp>
        <p:nvSpPr>
          <p:cNvPr id="2" name="Title 1">
            <a:extLst>
              <a:ext uri="{FF2B5EF4-FFF2-40B4-BE49-F238E27FC236}">
                <a16:creationId xmlns:a16="http://schemas.microsoft.com/office/drawing/2014/main" id="{CBF526E8-2D87-CA4C-197A-7D72114ED8A6}"/>
              </a:ext>
            </a:extLst>
          </p:cNvPr>
          <p:cNvSpPr>
            <a:spLocks noGrp="1"/>
          </p:cNvSpPr>
          <p:nvPr>
            <p:ph type="title"/>
          </p:nvPr>
        </p:nvSpPr>
        <p:spPr>
          <a:xfrm>
            <a:off x="457200" y="274638"/>
            <a:ext cx="7643192" cy="808204"/>
          </a:xfrm>
        </p:spPr>
        <p:txBody>
          <a:bodyPr/>
          <a:lstStyle/>
          <a:p>
            <a:r>
              <a:rPr lang="en-GB" dirty="0"/>
              <a:t>Satisfaction levels by age (1 of 2)</a:t>
            </a:r>
          </a:p>
        </p:txBody>
      </p:sp>
      <p:sp>
        <p:nvSpPr>
          <p:cNvPr id="5" name="Rectangle: Rounded Corners 4">
            <a:extLst>
              <a:ext uri="{FF2B5EF4-FFF2-40B4-BE49-F238E27FC236}">
                <a16:creationId xmlns:a16="http://schemas.microsoft.com/office/drawing/2014/main" id="{F9BE2FD7-AA5D-38BF-25EB-0F58590B92FB}"/>
              </a:ext>
            </a:extLst>
          </p:cNvPr>
          <p:cNvSpPr/>
          <p:nvPr/>
        </p:nvSpPr>
        <p:spPr>
          <a:xfrm>
            <a:off x="1043608" y="1417638"/>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7" name="Rectangle: Rounded Corners 6">
            <a:extLst>
              <a:ext uri="{FF2B5EF4-FFF2-40B4-BE49-F238E27FC236}">
                <a16:creationId xmlns:a16="http://schemas.microsoft.com/office/drawing/2014/main" id="{8AC60A40-70B5-F7FF-04E8-F8231815C566}"/>
              </a:ext>
            </a:extLst>
          </p:cNvPr>
          <p:cNvSpPr/>
          <p:nvPr/>
        </p:nvSpPr>
        <p:spPr>
          <a:xfrm>
            <a:off x="3052309" y="1417638"/>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9" name="Rectangle: Rounded Corners 8">
            <a:extLst>
              <a:ext uri="{FF2B5EF4-FFF2-40B4-BE49-F238E27FC236}">
                <a16:creationId xmlns:a16="http://schemas.microsoft.com/office/drawing/2014/main" id="{E832D319-4499-0C07-7F47-4E666F6E9C07}"/>
              </a:ext>
            </a:extLst>
          </p:cNvPr>
          <p:cNvSpPr/>
          <p:nvPr/>
        </p:nvSpPr>
        <p:spPr>
          <a:xfrm>
            <a:off x="5069546" y="1435330"/>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ysClr val="windowText" lastClr="000000"/>
                </a:solidFill>
              </a:rPr>
              <a:t>Slightly worse</a:t>
            </a:r>
          </a:p>
        </p:txBody>
      </p:sp>
      <p:sp>
        <p:nvSpPr>
          <p:cNvPr id="16" name="Rectangle: Rounded Corners 15">
            <a:extLst>
              <a:ext uri="{FF2B5EF4-FFF2-40B4-BE49-F238E27FC236}">
                <a16:creationId xmlns:a16="http://schemas.microsoft.com/office/drawing/2014/main" id="{7EF6F2CB-D0F3-A10E-C179-641F2EE7F699}"/>
              </a:ext>
            </a:extLst>
          </p:cNvPr>
          <p:cNvSpPr/>
          <p:nvPr/>
        </p:nvSpPr>
        <p:spPr>
          <a:xfrm>
            <a:off x="7086783" y="1417638"/>
            <a:ext cx="1440000" cy="360000"/>
          </a:xfrm>
          <a:prstGeom prst="round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a:solidFill>
                  <a:sysClr val="windowText" lastClr="000000"/>
                </a:solidFill>
              </a:rPr>
              <a:t>Slightly</a:t>
            </a:r>
            <a:r>
              <a:rPr lang="en-GB" sz="1200" dirty="0">
                <a:solidFill>
                  <a:sysClr val="windowText" lastClr="000000"/>
                </a:solidFill>
              </a:rPr>
              <a:t> worse</a:t>
            </a:r>
            <a:endParaRPr lang="en-GB" sz="900" dirty="0">
              <a:solidFill>
                <a:sysClr val="windowText" lastClr="000000"/>
              </a:solidFill>
            </a:endParaRPr>
          </a:p>
        </p:txBody>
      </p:sp>
    </p:spTree>
    <p:extLst>
      <p:ext uri="{BB962C8B-B14F-4D97-AF65-F5344CB8AC3E}">
        <p14:creationId xmlns:p14="http://schemas.microsoft.com/office/powerpoint/2010/main" val="659486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6" grpId="0" animBg="1"/>
    </p:bldLst>
  </p:timing>
</p:sld>
</file>

<file path=ppt/theme/theme1.xml><?xml version="1.0" encoding="utf-8"?>
<a:theme xmlns:a="http://schemas.openxmlformats.org/drawingml/2006/main" name="Cordis Bright PowerPoint template">
  <a:themeElements>
    <a:clrScheme name="Cordis Bright 1">
      <a:dk1>
        <a:sysClr val="windowText" lastClr="000000"/>
      </a:dk1>
      <a:lt1>
        <a:sysClr val="window" lastClr="FFFFFF"/>
      </a:lt1>
      <a:dk2>
        <a:srgbClr val="1F497D"/>
      </a:dk2>
      <a:lt2>
        <a:srgbClr val="EEECE1"/>
      </a:lt2>
      <a:accent1>
        <a:srgbClr val="003366"/>
      </a:accent1>
      <a:accent2>
        <a:srgbClr val="666699"/>
      </a:accent2>
      <a:accent3>
        <a:srgbClr val="CC99FF"/>
      </a:accent3>
      <a:accent4>
        <a:srgbClr val="3366FF"/>
      </a:accent4>
      <a:accent5>
        <a:srgbClr val="CCFFFF"/>
      </a:accent5>
      <a:accent6>
        <a:srgbClr val="80000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rdis Bright PowerPoint template.potx  -  version 1.0: 29/09/2016 09:06  -  Read-Only" id="{297D4A9F-F6FF-4FED-9D84-36BE2D18956C}" vid="{08302F59-0035-43AB-B25B-550F38FE40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4080D3A628214B87834E202CD1F7CC" ma:contentTypeVersion="19" ma:contentTypeDescription="Create a new document." ma:contentTypeScope="" ma:versionID="17879b5a7c64fd2a5ddd4633dda5e82f">
  <xsd:schema xmlns:xsd="http://www.w3.org/2001/XMLSchema" xmlns:xs="http://www.w3.org/2001/XMLSchema" xmlns:p="http://schemas.microsoft.com/office/2006/metadata/properties" xmlns:ns2="8b502af8-01a5-4afe-8924-930b408db927" xmlns:ns3="6136df3b-da9f-4edf-9b27-bfe493ee4074" targetNamespace="http://schemas.microsoft.com/office/2006/metadata/properties" ma:root="true" ma:fieldsID="1881a07bea9572fb025f15350c1253a2" ns2:_="" ns3:_="">
    <xsd:import namespace="8b502af8-01a5-4afe-8924-930b408db927"/>
    <xsd:import namespace="6136df3b-da9f-4edf-9b27-bfe493ee407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02af8-01a5-4afe-8924-930b408db92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e61fb7-1f5a-47a2-ac4b-71fe933a0bca}" ma:internalName="TaxCatchAll" ma:showField="CatchAllData" ma:web="8b502af8-01a5-4afe-8924-930b408db9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136df3b-da9f-4edf-9b27-bfe493ee407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16e97a-fd7f-4229-8a8d-39cad28b3e2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b502af8-01a5-4afe-8924-930b408db927" xsi:nil="true"/>
    <lcf76f155ced4ddcb4097134ff3c332f xmlns="6136df3b-da9f-4edf-9b27-bfe493ee40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A6B41F2-E1A4-408A-A089-0E0721F7BD7F}">
  <ds:schemaRefs>
    <ds:schemaRef ds:uri="6136df3b-da9f-4edf-9b27-bfe493ee4074"/>
    <ds:schemaRef ds:uri="8b502af8-01a5-4afe-8924-930b408db9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784C4A7-658F-4A35-8672-79C5B248EF72}">
  <ds:schemaRefs>
    <ds:schemaRef ds:uri="http://schemas.microsoft.com/sharepoint/v3/contenttype/forms"/>
  </ds:schemaRefs>
</ds:datastoreItem>
</file>

<file path=customXml/itemProps3.xml><?xml version="1.0" encoding="utf-8"?>
<ds:datastoreItem xmlns:ds="http://schemas.openxmlformats.org/officeDocument/2006/customXml" ds:itemID="{3B4F196E-027C-4823-8CE1-449B80A8EF47}">
  <ds:schemaRefs>
    <ds:schemaRef ds:uri="6136df3b-da9f-4edf-9b27-bfe493ee4074"/>
    <ds:schemaRef ds:uri="8b502af8-01a5-4afe-8924-930b408db92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Gallery</Template>
  <TotalTime>2415</TotalTime>
  <Words>3894</Words>
  <Application>Microsoft Office PowerPoint</Application>
  <PresentationFormat>On-screen Show (4:3)</PresentationFormat>
  <Paragraphs>619</Paragraphs>
  <Slides>34</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Aptos</vt:lpstr>
      <vt:lpstr>Arial</vt:lpstr>
      <vt:lpstr>Calibri</vt:lpstr>
      <vt:lpstr>Wingdings</vt:lpstr>
      <vt:lpstr>Cordis Bright PowerPoint template</vt:lpstr>
      <vt:lpstr>Personal Social Services Adult Social Care Survey, England 2014-24</vt:lpstr>
      <vt:lpstr>About the survey </vt:lpstr>
      <vt:lpstr>The context in 2014-15…</vt:lpstr>
      <vt:lpstr>Profile of respondents</vt:lpstr>
      <vt:lpstr>Profile of respondents</vt:lpstr>
      <vt:lpstr>Overall satisfaction with care and support services received</vt:lpstr>
      <vt:lpstr>Overall satisfaction with care and support services</vt:lpstr>
      <vt:lpstr>Satisfaction by main support reason</vt:lpstr>
      <vt:lpstr>Satisfaction levels by age (1 of 2)</vt:lpstr>
      <vt:lpstr>Satisfaction levels by age (2 of 2)</vt:lpstr>
      <vt:lpstr>Satisfaction by care setting</vt:lpstr>
      <vt:lpstr>Satisfaction levels by mechanism of payment</vt:lpstr>
      <vt:lpstr>Overall satisfaction remains high in all areas</vt:lpstr>
      <vt:lpstr>‘Making it Real’ statements for wellbeing and independence</vt:lpstr>
      <vt:lpstr>Choice and independence (1 of 2)</vt:lpstr>
      <vt:lpstr>Choice and independence (2 of 2)</vt:lpstr>
      <vt:lpstr>Performance against best practice</vt:lpstr>
      <vt:lpstr>Self-image and receiving support</vt:lpstr>
      <vt:lpstr>Performance against best practice</vt:lpstr>
      <vt:lpstr>PowerPoint Presentation</vt:lpstr>
      <vt:lpstr>Performance against best practice</vt:lpstr>
      <vt:lpstr>Social connection, belonging and community</vt:lpstr>
      <vt:lpstr>Performance against best practice</vt:lpstr>
      <vt:lpstr>Home and accessibility</vt:lpstr>
      <vt:lpstr>Performance against best practice</vt:lpstr>
      <vt:lpstr>Results by local authority</vt:lpstr>
      <vt:lpstr>Top local authorities for service user satisfaction over the past 10 years**</vt:lpstr>
      <vt:lpstr>Top 10 LA’s for satisfaction: 2014 vs 2024</vt:lpstr>
      <vt:lpstr>Top local authorities for service user dissatisfaction over the past 10 years**</vt:lpstr>
      <vt:lpstr>Top 10 for dissatisfaction: 2014 vs 2024</vt:lpstr>
      <vt:lpstr>10 highest rates of funding top-ups or private care purchased – 2014 v 2024</vt:lpstr>
      <vt:lpstr>10 lowest rates of funding top-ups or private care purchased – 2014 v 2024</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Caitlin de Souza</dc:creator>
  <cp:lastModifiedBy>Caitlin de Souza</cp:lastModifiedBy>
  <cp:revision>1</cp:revision>
  <dcterms:created xsi:type="dcterms:W3CDTF">2025-01-15T08:55:34Z</dcterms:created>
  <dcterms:modified xsi:type="dcterms:W3CDTF">2025-04-01T08:20:28Z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0x010100024080D3A628214B87834E202CD1F7CC</vt:lpwstr>
  </property>
  <property fmtid="{D5CDD505-2E9C-101B-9397-08002B2CF9AE}" pid="3" name="MediaServiceImageTags">
    <vt:lpwstr/>
  </property>
</Properties>
</file>